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060C4-5432-C74D-FE75-C7922695A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55525D-8A7F-E18F-97AD-9229F8CC0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35C83-DFF0-761C-1F58-7367A5656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FCFEE-42C3-603A-FC62-8B8D484FE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FED13-2CB8-161C-1A53-121A35556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884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A25BD-D15F-702C-4AC3-07859CDA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EF220B-1653-84CA-D608-59F750A18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1D5E1-69A9-ED2F-B0A3-012294D2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E318F-5ED1-681B-F959-5B4F2FAF0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94156-0E25-F3FB-A60D-A65E1EAA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048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EC194-A16C-B50C-4D81-36A55032E9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D4B14-F165-7119-154B-A370B3746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BC97E-EE00-638E-FAE4-36E0A0825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EEB05-1052-D6CB-4A69-F4261CC54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DFB38-B45D-BAC9-576F-403432D7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617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B9947-CEBA-9D65-3142-B56276CFC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27B44-40FF-B64E-A0F4-413C80837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5B26A-C485-45CF-7A77-6856319D2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45DF8-956F-2E24-BD2D-903AEE19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3C7D2-875E-2D1A-8A04-05F9A97F2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738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331CB-5F1D-9D9B-B87E-565140C10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1240A-E4F8-A073-B6E4-D179166B8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1F55-696D-BFE7-7B9D-DA6EDC8A5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317C3-8E74-5A75-2C5B-DF3AD11E5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34769-FC56-4E3D-C559-11AA47131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634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EFD1D-B830-FEE3-7433-B24DF5797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0290B-D6A4-40B3-D22E-5098D5533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4D91C8-C100-920C-DFAE-CA859596B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292469-4993-4F48-D246-F3532E880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22081-0CA8-1C14-49A5-4EE7CD995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1D57A9-2B06-359F-B064-BF65877C1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196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0A041-6C21-9B86-C6E0-072D08EE4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787AD6-D598-0681-76B5-6838CE08B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EF76B8-46DA-E7C8-11CB-694E1D423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87702-0F8F-D37A-28AD-24BCAEE88B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BF9EA6-042C-76E2-9EF5-1DBD7B7C8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CB245E-4B59-ACCE-D1E5-ABB96D053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AA106B-30F7-031D-3ECA-A44C8B6DA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7B3CDB-54BA-7F28-9A29-1EF6F4467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2428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286EA-D655-1E00-0113-C8C3FC77C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31783C-7AF5-9DA8-C706-FAEF97A49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4579FA-ACB7-405B-AEC1-75BF2C378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FC055E-93EC-5033-BF5B-E7B49ECC9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880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FA517-3D67-B216-49D1-57C64AF17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C3E42-447E-430D-0150-BDC801172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C362E-CBAA-CADA-C8A7-91039835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09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D1C00-7BC9-6065-98B4-E1BAFC33D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8D99-9403-28AD-122F-63BAA8243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D9FBA-D6A5-B475-64E2-761B36F7F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F22BC-17F5-3B93-BD96-6EAD48360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65DD8E-3C0C-3C75-B276-D69D03F63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0BA14-6194-D389-EE0C-3A884B7B7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412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75E89-1C3C-0397-A6A4-5AA1C9C69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19B8C7-30E3-4230-A487-336A925DC8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3A8D-D4C8-FD88-E3E9-A7203334D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EB7AC4-20B5-5DFF-46DE-3CE5CECC2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A2832B-571D-1CD7-DAB0-2E2D3A86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17037-DF0D-0187-4EF0-B49C748F9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768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32AC97-0DBD-3AC8-A4ED-B967BD50F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4A485-E870-90C3-D91C-08DBD76CC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712BD-CEB2-97AB-F191-00312006FA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B9421-C504-456D-9D96-8CE7093AE4CF}" type="datetimeFigureOut">
              <a:rPr lang="en-IN" smtClean="0"/>
              <a:t>22-09-2023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E926F-0DAF-A5AD-4EF1-6F76A9B68C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2ADD5-5573-1176-B070-55702339E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71DE8-CAA2-4609-A444-64AB07E9453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981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1DC921-7709-92E6-8ACC-ADD132B3F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93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1C6273-0477-33EA-2DC3-FE10B31487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50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207902-B050-D44C-8D10-96B7EE19F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82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86AB76-8A8B-2DCF-FAAE-30895C2E5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2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46FF3A-68B4-9B3F-F6C6-B2F43C3B6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4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D3E377-665E-B39F-3B96-A28C07B40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056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D6EA16-8479-18EE-6B45-EE44461DB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99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571BCD-6E25-8FBC-E14D-E8AEC6CE3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6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C456E0-A3F1-5D04-4A7E-FBBCF03FA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3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35B9FD-5944-E35A-479C-7376F6413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47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FE6F9A-B8F8-0D59-C42C-E54A84397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99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668561-4131-6060-D6D2-636FE7240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33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1</cp:revision>
  <dcterms:created xsi:type="dcterms:W3CDTF">2023-09-22T09:29:18Z</dcterms:created>
  <dcterms:modified xsi:type="dcterms:W3CDTF">2023-09-22T09:32:45Z</dcterms:modified>
</cp:coreProperties>
</file>