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63" r:id="rId3"/>
    <p:sldId id="864" r:id="rId4"/>
    <p:sldId id="865" r:id="rId5"/>
    <p:sldId id="866" r:id="rId6"/>
    <p:sldId id="867" r:id="rId7"/>
    <p:sldId id="868" r:id="rId8"/>
    <p:sldId id="869" r:id="rId9"/>
    <p:sldId id="870" r:id="rId10"/>
    <p:sldId id="871" r:id="rId11"/>
    <p:sldId id="872" r:id="rId12"/>
    <p:sldId id="873" r:id="rId13"/>
    <p:sldId id="874" r:id="rId14"/>
    <p:sldId id="87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753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701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618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70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956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706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586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70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18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61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115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50350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87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여호와께서 그의 견고하고 크고 강한 칼로 날랜 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리워야단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꼬불꼬불한 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리워야단을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벌하시며 바다에 있는 용을 죽이시리라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808460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대저 견고한 성읍은 적막하고 거처가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황무하며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버림 받아 광야와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송아지가 거기에서 먹고 거기에 누우며 그 나무 가지를 먹어 없이하리라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38511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가지가 마르면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꺾이나니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여인들이 와서 그것을 불사를 것이라 백성이 지각이 없으므로 그들을 지으신 이가 불쌍히 여기지 아니하시며 그들을 조성하신 이가 은혜를 베풀지 아니하시리라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275155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이스라엘 자손들아 그 날에 여호와께서 창일하는 하수에서부터 애굽 시내에까지 과실을 떠는 것 같이 너희를 하나하나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모으시리라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788752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큰 나팔을 불리니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땅에서 멸망하는 자들과 애굽 땅으로 쫓겨난 자들이 돌아와서 예루살렘 성산에서 여호와께 예배하리라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714071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너희는 아름다운 포도원을 두고 노래를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부를지어다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237422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여호와는 포도원지기가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때때로 물을 주며 밤낮으로 간수하여 아무든지 이를 해치지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112797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포도원에 대하여 노함이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찔레와 가시가 나를 대적하여 싸운다 하자 내가 그것을 밟고 모아 불사르리라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55291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그리하지 아니하면 내 힘을 의지하고 나와 화친하며 나와 화친할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848654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후일에는 야곱의 뿌리가 박히며 이스라엘의 움이 돋고 꽃이 필 것이라 그들이 그 결실로 지면을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채우리로다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637514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그 백성을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치셨던들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백성을 친 자들을 치심과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같았겠으며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백성이 죽임을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당하였던들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백성을 죽인 자가 죽임을 당함과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02153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백성을 적당하게 견책하사 쫓아내실 때에 동풍 부는 날에 폭풍으로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옮기셨느니라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543488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야곱의 불의가 속함을 얻으며 그의 죄 없이함을 받을 결과는 이로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말미암나니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그가 제단의 모든 돌을 부서진 횟돌 같게 하며 아세라와 태양상이 다시 서지 못하게 함에 있는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542263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259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2024-01-23T06:22:02Z</dcterms:modified>
</cp:coreProperties>
</file>