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Bree Serif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BreeSerif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ustom layout"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3047650" y="0"/>
            <a:ext cx="60963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3" name="Shape 53"/>
          <p:cNvGrpSpPr/>
          <p:nvPr/>
        </p:nvGrpSpPr>
        <p:grpSpPr>
          <a:xfrm>
            <a:off x="2" y="4713898"/>
            <a:ext cx="3047923" cy="429600"/>
            <a:chOff x="-72" y="4713898"/>
            <a:chExt cx="3047923" cy="429600"/>
          </a:xfrm>
        </p:grpSpPr>
        <p:sp>
          <p:nvSpPr>
            <p:cNvPr id="54" name="Shape 54"/>
            <p:cNvSpPr/>
            <p:nvPr/>
          </p:nvSpPr>
          <p:spPr>
            <a:xfrm rot="-5400000">
              <a:off x="2452050" y="4547698"/>
              <a:ext cx="429600" cy="762000"/>
            </a:xfrm>
            <a:prstGeom prst="rtTriangle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-5400000">
              <a:off x="928118" y="4547698"/>
              <a:ext cx="429600" cy="762000"/>
            </a:xfrm>
            <a:prstGeom prst="rtTriangle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flipH="1" rot="5400000">
              <a:off x="1689952" y="4547698"/>
              <a:ext cx="429600" cy="762000"/>
            </a:xfrm>
            <a:prstGeom prst="rtTriangle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 flipH="1" rot="5400000">
              <a:off x="166127" y="4547698"/>
              <a:ext cx="429600" cy="762000"/>
            </a:xfrm>
            <a:prstGeom prst="rtTriangle">
              <a:avLst/>
            </a:prstGeom>
            <a:solidFill>
              <a:srgbClr val="F3F3F3"/>
            </a:solidFill>
            <a:ln>
              <a:noFill/>
            </a:ln>
          </p:spPr>
          <p:txBody>
            <a:bodyPr anchorCtr="0" anchor="ctr" bIns="91425" lIns="91425" rIns="91425" wrap="square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Shape 58"/>
          <p:cNvSpPr txBox="1"/>
          <p:nvPr>
            <p:ph type="title"/>
          </p:nvPr>
        </p:nvSpPr>
        <p:spPr>
          <a:xfrm>
            <a:off x="185350" y="679625"/>
            <a:ext cx="2683200" cy="1042500"/>
          </a:xfrm>
          <a:prstGeom prst="rect">
            <a:avLst/>
          </a:prstGeom>
          <a:noFill/>
        </p:spPr>
        <p:txBody>
          <a:bodyPr anchorCtr="0" anchor="b" bIns="91425" lIns="91425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185350" y="1798300"/>
            <a:ext cx="2683200" cy="2540100"/>
          </a:xfrm>
          <a:prstGeom prst="rect">
            <a:avLst/>
          </a:prstGeom>
          <a:noFill/>
        </p:spPr>
        <p:txBody>
          <a:bodyPr anchorCtr="0" anchor="t" bIns="91425" lIns="91425" rIns="91425" wrap="square" tIns="91425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ustom layout 1"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>
            <a:off x="3389100" y="0"/>
            <a:ext cx="5754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321825" y="694100"/>
            <a:ext cx="2651400" cy="1781700"/>
          </a:xfrm>
          <a:prstGeom prst="rect">
            <a:avLst/>
          </a:prstGeom>
          <a:noFill/>
        </p:spPr>
        <p:txBody>
          <a:bodyPr anchorCtr="0" anchor="t" bIns="91425" lIns="91425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6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66" name="Shape 66"/>
          <p:cNvCxnSpPr/>
          <p:nvPr/>
        </p:nvCxnSpPr>
        <p:spPr>
          <a:xfrm>
            <a:off x="372950" y="511683"/>
            <a:ext cx="642300" cy="0"/>
          </a:xfrm>
          <a:prstGeom prst="straightConnector1">
            <a:avLst/>
          </a:prstGeom>
          <a:noFill/>
          <a:ln cap="flat" cmpd="sng" w="762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" name="Shape 67"/>
          <p:cNvSpPr txBox="1"/>
          <p:nvPr>
            <p:ph idx="1" type="body"/>
          </p:nvPr>
        </p:nvSpPr>
        <p:spPr>
          <a:xfrm>
            <a:off x="321825" y="2506878"/>
            <a:ext cx="2651400" cy="1937100"/>
          </a:xfrm>
          <a:prstGeom prst="rect">
            <a:avLst/>
          </a:prstGeom>
          <a:noFill/>
        </p:spPr>
        <p:txBody>
          <a:bodyPr anchorCtr="0" anchor="t" bIns="91425" lIns="91425" rIns="91425" wrap="square" tIns="91425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ustom layout 2">
    <p:bg>
      <p:bgPr>
        <a:solidFill>
          <a:srgbClr val="FFFFFF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 rot="5400000">
            <a:off x="-47550" y="176194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/>
          <p:nvPr/>
        </p:nvSpPr>
        <p:spPr>
          <a:xfrm rot="5400000">
            <a:off x="-47550" y="475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 rot="-5400000">
            <a:off x="-47416" y="476279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 rot="5400000">
            <a:off x="1476378" y="176194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/>
          <p:nvPr/>
        </p:nvSpPr>
        <p:spPr>
          <a:xfrm rot="-5400000">
            <a:off x="1690749" y="4548000"/>
            <a:ext cx="428700" cy="762000"/>
          </a:xfrm>
          <a:prstGeom prst="rtTriangle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/>
        </p:nvSpPr>
        <p:spPr>
          <a:xfrm rot="-5400000">
            <a:off x="1476512" y="476279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/>
        </p:nvSpPr>
        <p:spPr>
          <a:xfrm flipH="1" rot="-5400000">
            <a:off x="714548" y="176194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/>
        </p:nvSpPr>
        <p:spPr>
          <a:xfrm rot="5400000">
            <a:off x="-47550" y="904794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 rot="-5400000">
            <a:off x="1476512" y="1333524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 flipH="1" rot="-5400000">
            <a:off x="714548" y="475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/>
          <p:nvPr/>
        </p:nvSpPr>
        <p:spPr>
          <a:xfrm flipH="1" rot="-5400000">
            <a:off x="714548" y="904794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/>
          <p:nvPr/>
        </p:nvSpPr>
        <p:spPr>
          <a:xfrm rot="-5400000">
            <a:off x="166783" y="4548000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/>
        </p:nvSpPr>
        <p:spPr>
          <a:xfrm flipH="1" rot="-5400000">
            <a:off x="166706" y="-166445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/>
        </p:nvSpPr>
        <p:spPr>
          <a:xfrm flipH="1" rot="-5400000">
            <a:off x="1690635" y="-166445"/>
            <a:ext cx="428700" cy="76200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 flipH="1" rot="5400000">
            <a:off x="714336" y="476279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 flipH="1" rot="5400000">
            <a:off x="714336" y="1333524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/>
        </p:nvSpPr>
        <p:spPr>
          <a:xfrm rot="-5400000">
            <a:off x="-47416" y="1333524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/>
        </p:nvSpPr>
        <p:spPr>
          <a:xfrm rot="5400000">
            <a:off x="1476378" y="475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/>
        </p:nvSpPr>
        <p:spPr>
          <a:xfrm rot="5400000">
            <a:off x="1476378" y="904794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/>
        </p:nvSpPr>
        <p:spPr>
          <a:xfrm flipH="1" rot="5400000">
            <a:off x="928613" y="4548000"/>
            <a:ext cx="428700" cy="762000"/>
          </a:xfrm>
          <a:prstGeom prst="rtTriangle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/>
        </p:nvSpPr>
        <p:spPr>
          <a:xfrm rot="5400000">
            <a:off x="928613" y="-166445"/>
            <a:ext cx="428700" cy="762000"/>
          </a:xfrm>
          <a:prstGeom prst="rtTriangle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/>
        </p:nvSpPr>
        <p:spPr>
          <a:xfrm rot="5400000">
            <a:off x="-47550" y="347636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/>
          <p:nvPr/>
        </p:nvSpPr>
        <p:spPr>
          <a:xfrm rot="-5400000">
            <a:off x="-47416" y="219070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/>
        </p:nvSpPr>
        <p:spPr>
          <a:xfrm rot="5400000">
            <a:off x="1476378" y="347636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/>
        </p:nvSpPr>
        <p:spPr>
          <a:xfrm rot="-5400000">
            <a:off x="1476512" y="219070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/>
        </p:nvSpPr>
        <p:spPr>
          <a:xfrm flipH="1" rot="-5400000">
            <a:off x="714548" y="347636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/>
        </p:nvSpPr>
        <p:spPr>
          <a:xfrm rot="5400000">
            <a:off x="-47550" y="261922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 rot="-5400000">
            <a:off x="1476512" y="30479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 flipH="1" rot="-5400000">
            <a:off x="714548" y="261922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/>
        </p:nvSpPr>
        <p:spPr>
          <a:xfrm flipH="1" rot="5400000">
            <a:off x="714336" y="2190705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 flipH="1" rot="5400000">
            <a:off x="714336" y="30479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 rot="-5400000">
            <a:off x="-47416" y="304795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 rot="5400000">
            <a:off x="1476378" y="2619220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/>
        </p:nvSpPr>
        <p:spPr>
          <a:xfrm rot="-5400000">
            <a:off x="-47416" y="390532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" name="Shape 104"/>
          <p:cNvSpPr/>
          <p:nvPr/>
        </p:nvSpPr>
        <p:spPr>
          <a:xfrm rot="-5400000">
            <a:off x="1476512" y="390532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 rot="5400000">
            <a:off x="-47550" y="433384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/>
        </p:nvSpPr>
        <p:spPr>
          <a:xfrm flipH="1" rot="-5400000">
            <a:off x="714548" y="4333841"/>
            <a:ext cx="857100" cy="762000"/>
          </a:xfrm>
          <a:prstGeom prst="triangle">
            <a:avLst>
              <a:gd fmla="val 50000" name="adj"/>
            </a:avLst>
          </a:prstGeom>
          <a:solidFill>
            <a:srgbClr val="B7B7B7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/>
        </p:nvSpPr>
        <p:spPr>
          <a:xfrm flipH="1" rot="5400000">
            <a:off x="714336" y="3905326"/>
            <a:ext cx="857100" cy="762000"/>
          </a:xfrm>
          <a:prstGeom prst="triangle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/>
        </p:nvSpPr>
        <p:spPr>
          <a:xfrm rot="5400000">
            <a:off x="1476415" y="4333549"/>
            <a:ext cx="857100" cy="762000"/>
          </a:xfrm>
          <a:prstGeom prst="triangle">
            <a:avLst>
              <a:gd fmla="val 50000" name="adj"/>
            </a:avLst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>
            <a:off x="2894475" y="450971"/>
            <a:ext cx="5740800" cy="1442699"/>
          </a:xfrm>
          <a:prstGeom prst="rect">
            <a:avLst/>
          </a:prstGeom>
          <a:noFill/>
        </p:spPr>
        <p:txBody>
          <a:bodyPr anchorCtr="0" anchor="b" bIns="91425" lIns="91425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212121"/>
                </a:solidFill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2894475" y="1938950"/>
            <a:ext cx="5740800" cy="2649000"/>
          </a:xfrm>
          <a:prstGeom prst="rect">
            <a:avLst/>
          </a:prstGeom>
          <a:noFill/>
        </p:spPr>
        <p:txBody>
          <a:bodyPr anchorCtr="0" anchor="t" bIns="91425" lIns="91425" rIns="91425" wrap="square" tIns="91425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2000">
                <a:solidFill>
                  <a:srgbClr val="61616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600">
                <a:solidFill>
                  <a:srgbClr val="616161"/>
                </a:solidFill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61616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ustom layout 4">
    <p:bg>
      <p:bgPr>
        <a:solidFill>
          <a:srgbClr val="FFFF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212121"/>
                </a:solidFill>
              </a:rPr>
              <a:t>‹#›</a:t>
            </a:fld>
          </a:p>
        </p:txBody>
      </p:sp>
      <p:sp>
        <p:nvSpPr>
          <p:cNvPr id="115" name="Shape 115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  <a:noFill/>
        </p:spPr>
        <p:txBody>
          <a:bodyPr anchorCtr="0" anchor="b" bIns="91425" lIns="91425" rIns="91425" wrap="square" tIns="91425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  <a:noFill/>
        </p:spPr>
        <p:txBody>
          <a:bodyPr anchorCtr="0" anchor="t" bIns="91425" lIns="91425" rIns="91425" wrap="square" tIns="91425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buSzPct val="100000"/>
              <a:defRPr sz="1600">
                <a:solidFill>
                  <a:srgbClr val="FFFFFF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defRPr sz="1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jpg"/><Relationship Id="rId4" Type="http://schemas.openxmlformats.org/officeDocument/2006/relationships/hyperlink" Target="http://www.tatahousingdevanahalli.newprojectlaunch.in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background-pictures-2.jpg"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/>
        </p:nvSpPr>
        <p:spPr>
          <a:xfrm>
            <a:off x="2862150" y="658775"/>
            <a:ext cx="34197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>
                <a:solidFill>
                  <a:srgbClr val="990000"/>
                </a:solidFill>
                <a:latin typeface="Bree Serif"/>
                <a:ea typeface="Bree Serif"/>
                <a:cs typeface="Bree Serif"/>
                <a:sym typeface="Bree Serif"/>
              </a:rPr>
              <a:t>Welcome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98050" y="2096000"/>
            <a:ext cx="8862000" cy="20526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>
                <a:solidFill>
                  <a:srgbClr val="00FF00"/>
                </a:solidFill>
              </a:rPr>
              <a:t>Tata Housing Devanahalli</a:t>
            </a:r>
          </a:p>
          <a:p>
            <a:pPr lvl="0">
              <a:spcBef>
                <a:spcPts val="0"/>
              </a:spcBef>
              <a:buNone/>
            </a:pPr>
            <a:r>
              <a:rPr lang="en" sz="6000">
                <a:solidFill>
                  <a:srgbClr val="00FF00"/>
                </a:solidFill>
              </a:rPr>
              <a:t>             Bangalore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ireo-rise-park-play-area1.png"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/>
        </p:nvSpPr>
        <p:spPr>
          <a:xfrm>
            <a:off x="5667575" y="4247625"/>
            <a:ext cx="3268200" cy="7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Various Amenities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club.jpg" id="200" name="Shape 2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9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/>
          <p:nvPr/>
        </p:nvSpPr>
        <p:spPr>
          <a:xfrm>
            <a:off x="146875" y="4345550"/>
            <a:ext cx="1885200" cy="5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F00FF"/>
                </a:solidFill>
              </a:rPr>
              <a:t>Club House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TATA-HOUSING-DEVANAHAL.jpg"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4051750" y="281550"/>
            <a:ext cx="2778600" cy="8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0000FF"/>
                </a:solidFill>
              </a:rPr>
              <a:t>Large Open Space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Thank-You-Images-Posters-and-Cards.jpg" id="216" name="Shape 2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00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22737-most-popular-simple-background-2560x1600-mobile.jpg" id="223" name="Shape 2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/>
        </p:nvSpPr>
        <p:spPr>
          <a:xfrm>
            <a:off x="2899525" y="466450"/>
            <a:ext cx="3684300" cy="8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>
                <a:solidFill>
                  <a:srgbClr val="00FF00"/>
                </a:solidFill>
              </a:rPr>
              <a:t>Project Location:</a:t>
            </a:r>
          </a:p>
        </p:txBody>
      </p:sp>
      <p:sp>
        <p:nvSpPr>
          <p:cNvPr id="225" name="Shape 225"/>
          <p:cNvSpPr txBox="1"/>
          <p:nvPr/>
        </p:nvSpPr>
        <p:spPr>
          <a:xfrm>
            <a:off x="2745025" y="1120300"/>
            <a:ext cx="38388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99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Devanahalli, Bangalore</a:t>
            </a:r>
          </a:p>
        </p:txBody>
      </p:sp>
      <p:sp>
        <p:nvSpPr>
          <p:cNvPr id="226" name="Shape 226"/>
          <p:cNvSpPr txBox="1"/>
          <p:nvPr/>
        </p:nvSpPr>
        <p:spPr>
          <a:xfrm>
            <a:off x="1991875" y="2270075"/>
            <a:ext cx="5610000" cy="8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For more information visit: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813025" y="3122500"/>
            <a:ext cx="7702800" cy="8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>
                <a:solidFill>
                  <a:srgbClr val="0000FF"/>
                </a:solidFill>
                <a:hlinkClick r:id="rId4"/>
              </a:rPr>
              <a:t>http://www.tatahousingdevanahalli.newprojectlaunch.in/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tep0001.jpg"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3" y="0"/>
            <a:ext cx="912815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tep0002.jpg"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444550" y="428450"/>
            <a:ext cx="2164800" cy="1257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Tata Housing Devanahalli    Bedroom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185350" y="2545000"/>
            <a:ext cx="2683200" cy="1580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00"/>
                </a:solidFill>
                <a:latin typeface="Bree Serif"/>
                <a:ea typeface="Bree Serif"/>
                <a:cs typeface="Bree Serif"/>
                <a:sym typeface="Bree Serif"/>
              </a:rPr>
              <a:t>Tata Housing Devanahalli Project provides Wonderful Bedrooms with World Class Infrastructure and Large Windows.</a:t>
            </a:r>
          </a:p>
        </p:txBody>
      </p:sp>
      <p:pic>
        <p:nvPicPr>
          <p:cNvPr descr="54ff2749a5cb8-38-master-bedroom2-xl.jpg"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0950" y="0"/>
            <a:ext cx="61230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185350" y="679625"/>
            <a:ext cx="2683200" cy="10425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185350" y="1798300"/>
            <a:ext cx="2683200" cy="2540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tep0001 (1).jpg"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x="5985825" y="2472675"/>
            <a:ext cx="7050900" cy="8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-DIYIF416fBLJsUGfBWqjdA.jpeg" id="159" name="Shape 159"/>
          <p:cNvPicPr preferRelativeResize="0"/>
          <p:nvPr/>
        </p:nvPicPr>
        <p:blipFill rotWithShape="1">
          <a:blip r:embed="rId3">
            <a:alphaModFix/>
          </a:blip>
          <a:srcRect b="0" l="12332" r="12332" t="0"/>
          <a:stretch/>
        </p:blipFill>
        <p:spPr>
          <a:xfrm>
            <a:off x="3389000" y="0"/>
            <a:ext cx="57549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>
            <p:ph type="title"/>
          </p:nvPr>
        </p:nvSpPr>
        <p:spPr>
          <a:xfrm>
            <a:off x="208100" y="694100"/>
            <a:ext cx="2913300" cy="17817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Modular Kitchen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1200" y="1652525"/>
            <a:ext cx="3207299" cy="3195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F9900"/>
                </a:solidFill>
              </a:rPr>
              <a:t>Tata Housing</a:t>
            </a:r>
            <a:r>
              <a:rPr lang="en" sz="2400">
                <a:solidFill>
                  <a:srgbClr val="FF9900"/>
                </a:solidFill>
              </a:rPr>
              <a:t> </a:t>
            </a:r>
            <a:r>
              <a:rPr lang="en" sz="2400">
                <a:solidFill>
                  <a:srgbClr val="FF9900"/>
                </a:solidFill>
              </a:rPr>
              <a:t>Devanahalli provides Modular Kitchen with nice quality chimney and high quality furniture.</a:t>
            </a:r>
          </a:p>
        </p:txBody>
      </p:sp>
      <p:cxnSp>
        <p:nvCxnSpPr>
          <p:cNvPr id="162" name="Shape 162"/>
          <p:cNvCxnSpPr/>
          <p:nvPr/>
        </p:nvCxnSpPr>
        <p:spPr>
          <a:xfrm>
            <a:off x="3389100" y="-1"/>
            <a:ext cx="300" cy="5143500"/>
          </a:xfrm>
          <a:prstGeom prst="straightConnector1">
            <a:avLst/>
          </a:prstGeom>
          <a:noFill/>
          <a:ln cap="flat" cmpd="sng" w="9525">
            <a:solidFill>
              <a:srgbClr val="D9D9D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2894475" y="450971"/>
            <a:ext cx="5740800" cy="1442699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2894475" y="1938950"/>
            <a:ext cx="5740800" cy="2649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tep0001 (2).jpg"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9294850-r1-031-14.jpg" id="174" name="Shape 174"/>
          <p:cNvPicPr preferRelativeResize="0"/>
          <p:nvPr/>
        </p:nvPicPr>
        <p:blipFill rotWithShape="1">
          <a:blip r:embed="rId3">
            <a:alphaModFix/>
          </a:blip>
          <a:srcRect b="8340" l="0" r="0" t="8340"/>
          <a:stretch/>
        </p:blipFill>
        <p:spPr>
          <a:xfrm>
            <a:off x="0" y="0"/>
            <a:ext cx="9144000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/>
          <p:nvPr/>
        </p:nvSpPr>
        <p:spPr>
          <a:xfrm>
            <a:off x="342825" y="1323975"/>
            <a:ext cx="3810300" cy="3467100"/>
          </a:xfrm>
          <a:prstGeom prst="rect">
            <a:avLst/>
          </a:prstGeom>
          <a:solidFill>
            <a:srgbClr val="000000">
              <a:alpha val="81570"/>
            </a:srgbClr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 txBox="1"/>
          <p:nvPr>
            <p:ph type="title"/>
          </p:nvPr>
        </p:nvSpPr>
        <p:spPr>
          <a:xfrm>
            <a:off x="342825" y="1523725"/>
            <a:ext cx="3810300" cy="1157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00FF00"/>
                </a:solidFill>
              </a:rPr>
              <a:t>Gymnasium with Latest Equipments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00FF"/>
                </a:solidFill>
              </a:rPr>
              <a:t>Tata Housing Devanahalli project provides wonderful Gymnasium with Latest Equipments for fitness and making your body well.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523249" y="1523725"/>
            <a:ext cx="3477900" cy="13887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523325" y="3020275"/>
            <a:ext cx="3477900" cy="153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1.jpg"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5434975" y="4467950"/>
            <a:ext cx="3660000" cy="5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F0000"/>
                </a:solidFill>
              </a:rPr>
              <a:t>Underground Car Parking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