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9"/>
  </p:notesMasterIdLst>
  <p:sldIdLst>
    <p:sldId id="256" r:id="rId2"/>
    <p:sldId id="257" r:id="rId3"/>
    <p:sldId id="266" r:id="rId4"/>
    <p:sldId id="265" r:id="rId5"/>
    <p:sldId id="264" r:id="rId6"/>
    <p:sldId id="263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3190" autoAdjust="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3916F-EF34-4343-A96D-83BE2FA8A2D7}" type="datetimeFigureOut">
              <a:rPr lang="en-US" smtClean="0"/>
              <a:pPr/>
              <a:t>9/12/17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7F1C5-7971-4560-89BA-923902EE62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7F1C5-7971-4560-89BA-923902EE623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07F1C5-7971-4560-89BA-923902EE623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9/12/17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9/12/17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interest.com/promanelectric/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twitter.com/promanelectric" TargetMode="External"/><Relationship Id="rId5" Type="http://schemas.openxmlformats.org/officeDocument/2006/relationships/image" Target="../media/image2.gif"/><Relationship Id="rId10" Type="http://schemas.openxmlformats.org/officeDocument/2006/relationships/image" Target="../media/image5.png"/><Relationship Id="rId4" Type="http://schemas.openxmlformats.org/officeDocument/2006/relationships/hyperlink" Target="https://www.facebook.com/Proman-Electric-217811508232897" TargetMode="External"/><Relationship Id="rId9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pinterest.com/promanelectric/" TargetMode="External"/><Relationship Id="rId3" Type="http://schemas.openxmlformats.org/officeDocument/2006/relationships/image" Target="../media/image2.gif"/><Relationship Id="rId7" Type="http://schemas.openxmlformats.org/officeDocument/2006/relationships/image" Target="../media/image12.png"/><Relationship Id="rId2" Type="http://schemas.openxmlformats.org/officeDocument/2006/relationships/hyperlink" Target="https://www.facebook.com/Proman-Electric-217811508232897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3.gif"/><Relationship Id="rId10" Type="http://schemas.openxmlformats.org/officeDocument/2006/relationships/image" Target="../media/image13.png"/><Relationship Id="rId4" Type="http://schemas.openxmlformats.org/officeDocument/2006/relationships/hyperlink" Target="https://twitter.com/promanelectric" TargetMode="External"/><Relationship Id="rId9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banner1__7867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71600"/>
            <a:ext cx="9143999" cy="54864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590800" y="0"/>
            <a:ext cx="399981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7030A0"/>
                </a:solidFill>
                <a:latin typeface="Algerian" pitchFamily="82" charset="0"/>
              </a:rPr>
              <a:t>WELCOME </a:t>
            </a:r>
          </a:p>
          <a:p>
            <a:pPr algn="ctr"/>
            <a:r>
              <a:rPr lang="en-US" sz="2800" b="1" dirty="0" smtClean="0">
                <a:solidFill>
                  <a:srgbClr val="7030A0"/>
                </a:solidFill>
                <a:latin typeface="Algerian" pitchFamily="82" charset="0"/>
              </a:rPr>
              <a:t>TO</a:t>
            </a:r>
          </a:p>
          <a:p>
            <a:pPr algn="ctr"/>
            <a:r>
              <a:rPr lang="en-US" sz="2800" b="1" dirty="0" smtClean="0">
                <a:solidFill>
                  <a:srgbClr val="7030A0"/>
                </a:solidFill>
                <a:latin typeface="Algerian" pitchFamily="82" charset="0"/>
              </a:rPr>
              <a:t>promanelectric.com</a:t>
            </a:r>
          </a:p>
        </p:txBody>
      </p:sp>
      <p:pic>
        <p:nvPicPr>
          <p:cNvPr id="22" name="Picture 21" descr="facebook.gif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39000" y="0"/>
            <a:ext cx="640104" cy="589673"/>
          </a:xfrm>
          <a:prstGeom prst="rect">
            <a:avLst/>
          </a:prstGeom>
        </p:spPr>
      </p:pic>
      <p:pic>
        <p:nvPicPr>
          <p:cNvPr id="23" name="Picture 22" descr="twitter1.gif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48601" y="0"/>
            <a:ext cx="609599" cy="603740"/>
          </a:xfrm>
          <a:prstGeom prst="rect">
            <a:avLst/>
          </a:prstGeom>
        </p:spPr>
      </p:pic>
      <p:pic>
        <p:nvPicPr>
          <p:cNvPr id="24" name="Picture 23" descr="Pinterest_-_Black_Circle.png">
            <a:hlinkClick r:id="rId8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458200" y="0"/>
            <a:ext cx="609600" cy="609600"/>
          </a:xfrm>
          <a:prstGeom prst="rect">
            <a:avLst/>
          </a:prstGeom>
        </p:spPr>
      </p:pic>
      <p:pic>
        <p:nvPicPr>
          <p:cNvPr id="14" name="Picture 13" descr="18199011_1790964164551247_2130613808809334523_n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0"/>
            <a:ext cx="1752600" cy="13716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517691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6200" y="5334000"/>
            <a:ext cx="1877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Algerian" pitchFamily="82" charset="0"/>
              </a:rPr>
              <a:t>INDUSTRIAL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5867400"/>
            <a:ext cx="91440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bg1"/>
                </a:solidFill>
              </a:rPr>
              <a:t>We are experienced with industrial work when many electrical contractors are not. From new installations to diagnosing power issues, trust a service provider that is accustomed to serving the industrial market and you will not be disappointed.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517691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6200" y="5334000"/>
            <a:ext cx="2066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Algerian" pitchFamily="82" charset="0"/>
              </a:rPr>
              <a:t>COMMERCIAL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5867400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bg1"/>
                </a:solidFill>
              </a:rPr>
              <a:t>Quality commercial services with proper licensing and insurance. These items below are just a sampling of the work we perform.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"/>
            <a:ext cx="9144000" cy="517691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6200" y="5334000"/>
            <a:ext cx="20714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Algerian" pitchFamily="82" charset="0"/>
              </a:rPr>
              <a:t>RESIDENTIAL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5791200"/>
            <a:ext cx="91440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bg1"/>
                </a:solidFill>
              </a:rPr>
              <a:t>From regular service calls, to new constructions, and complete rewiring, we are proud to help our local homeowners and developers. We earn every job through respecting your time and property.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9144000" cy="5410201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76200" y="5540514"/>
            <a:ext cx="1298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70C0"/>
                </a:solidFill>
                <a:latin typeface="Algerian" pitchFamily="82" charset="0"/>
              </a:rPr>
              <a:t>AERIAL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6073914"/>
            <a:ext cx="91440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 smtClean="0">
                <a:solidFill>
                  <a:schemeClr val="bg1"/>
                </a:solidFill>
              </a:rPr>
              <a:t>With a bucket truck in the fleet, we can go higher than your current contractor. One call to us and you can satisfy all your electrical needs.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oduct-image-205020419_250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que 17"/>
          <p:cNvSpPr/>
          <p:nvPr/>
        </p:nvSpPr>
        <p:spPr>
          <a:xfrm>
            <a:off x="3276600" y="1371600"/>
            <a:ext cx="5029200" cy="4038600"/>
          </a:xfrm>
          <a:prstGeom prst="plaqu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err="1" smtClean="0">
                <a:solidFill>
                  <a:srgbClr val="0070C0"/>
                </a:solidFill>
                <a:latin typeface="Bodoni MT" pitchFamily="18" charset="0"/>
              </a:rPr>
              <a:t>Proman</a:t>
            </a:r>
            <a:r>
              <a:rPr lang="en-US" sz="3200" b="1" dirty="0" smtClean="0">
                <a:solidFill>
                  <a:srgbClr val="0070C0"/>
                </a:solidFill>
                <a:latin typeface="Bodoni MT" pitchFamily="18" charset="0"/>
              </a:rPr>
              <a:t> Electric LLC</a:t>
            </a:r>
          </a:p>
          <a:p>
            <a:pPr algn="ctr"/>
            <a:endParaRPr lang="en-US" sz="3200" b="1" dirty="0" smtClean="0">
              <a:solidFill>
                <a:srgbClr val="0070C0"/>
              </a:solidFill>
              <a:latin typeface="Bodoni MT" pitchFamily="18" charset="0"/>
            </a:endParaRPr>
          </a:p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Bodoni MT" pitchFamily="18" charset="0"/>
              </a:rPr>
              <a:t>Address: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Bodoni MT" pitchFamily="18" charset="0"/>
              </a:rPr>
              <a:t>402 State Hwy 79, Morganville, New Jersey 07751, United States</a:t>
            </a:r>
          </a:p>
          <a:p>
            <a:pPr algn="ctr"/>
            <a:endParaRPr lang="en-US" sz="2000" b="1" dirty="0" smtClean="0">
              <a:solidFill>
                <a:srgbClr val="0070C0"/>
              </a:solidFill>
              <a:latin typeface="Bodoni MT" pitchFamily="18" charset="0"/>
            </a:endParaRPr>
          </a:p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Bodoni MT" pitchFamily="18" charset="0"/>
              </a:rPr>
              <a:t>Phone: +1 (732) 851-4822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Bodoni MT" pitchFamily="18" charset="0"/>
              </a:rPr>
              <a:t>Email: promanelectric@gmail.com</a:t>
            </a:r>
          </a:p>
          <a:p>
            <a:pPr algn="ctr"/>
            <a:r>
              <a:rPr lang="en-US" sz="2000" b="1" dirty="0" smtClean="0">
                <a:solidFill>
                  <a:srgbClr val="0070C0"/>
                </a:solidFill>
                <a:latin typeface="Bodoni MT" pitchFamily="18" charset="0"/>
              </a:rPr>
              <a:t>Website: http://promanelectric.com/</a:t>
            </a:r>
          </a:p>
        </p:txBody>
      </p:sp>
      <p:pic>
        <p:nvPicPr>
          <p:cNvPr id="14" name="Picture 13" descr="facebook.gif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3896" y="2861564"/>
            <a:ext cx="640104" cy="589673"/>
          </a:xfrm>
          <a:prstGeom prst="rect">
            <a:avLst/>
          </a:prstGeom>
        </p:spPr>
      </p:pic>
      <p:pic>
        <p:nvPicPr>
          <p:cNvPr id="15" name="Picture 14" descr="twitter1.gif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4401" y="3394964"/>
            <a:ext cx="609599" cy="603740"/>
          </a:xfrm>
          <a:prstGeom prst="rect">
            <a:avLst/>
          </a:prstGeom>
        </p:spPr>
      </p:pic>
      <p:pic>
        <p:nvPicPr>
          <p:cNvPr id="20" name="Picture 19" descr="Contact_u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04800" y="2057400"/>
            <a:ext cx="2819400" cy="2667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" name="Picture 26" descr="payment_logo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6096000"/>
            <a:ext cx="9144000" cy="762000"/>
          </a:xfrm>
          <a:prstGeom prst="rect">
            <a:avLst/>
          </a:prstGeom>
        </p:spPr>
      </p:pic>
      <p:pic>
        <p:nvPicPr>
          <p:cNvPr id="28" name="Picture 27" descr="Pinterest_-_Black_Circle.png">
            <a:hlinkClick r:id="rId8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8534400" y="3962400"/>
            <a:ext cx="609600" cy="609600"/>
          </a:xfrm>
          <a:prstGeom prst="rect">
            <a:avLst/>
          </a:prstGeom>
        </p:spPr>
      </p:pic>
      <p:pic>
        <p:nvPicPr>
          <p:cNvPr id="12" name="Picture 11" descr="18199011_1790964164551247_2130613808809334523_n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04800" y="228600"/>
            <a:ext cx="2362200" cy="1076729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1100</TotalTime>
  <Words>171</Words>
  <Application>Microsoft Office PowerPoint</Application>
  <PresentationFormat>On-screen Show (4:3)</PresentationFormat>
  <Paragraphs>21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Printed circuit board manufacturer</dc:title>
  <dc:creator>DESKTOP</dc:creator>
  <cp:lastModifiedBy>SUPRIYA</cp:lastModifiedBy>
  <cp:revision>134</cp:revision>
  <dcterms:created xsi:type="dcterms:W3CDTF">2006-08-16T00:00:00Z</dcterms:created>
  <dcterms:modified xsi:type="dcterms:W3CDTF">2017-09-11T23:26:39Z</dcterms:modified>
</cp:coreProperties>
</file>