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018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356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7113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2368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2327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2543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6944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6458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2391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9188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1739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2312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하나님이 야곱에게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어서 베델로 올라가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거기에서 살아라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너의 형 에서 앞에서 피해 도망칠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너에게 나타난 그 하나님께 제단을 쌓아서 바쳐라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53314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하나님이 그에게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너의 이름이 야곱이었지만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이제부터 너의 이름은 야곱이 아니라 이스라엘이다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하나님이 그의 이름을 이스라엘이라고 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189033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하나님이 그에게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전능한 하나님이다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생육하고 번성할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한 민족과 많은 갈래의 민족이 너에게서 나오고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너의 자손에게서 왕들이 나올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471925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아브라함과 이삭에게 준 땅을 너에게 주고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땅을 내가 너의 자손에게도 주겠다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593659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 다음에 하나님은 야곱과 말씀하시던 곳을 떠나서 올라가셨다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540781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야곱은 하나님이 자기와 말씀을 나누시던 곳에 기둥 곧 돌기둥을 세우고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위에 부어 드리는 제물을 붓고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위에 기름을 부었다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346517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야곱은 하나님이 자기와 말씀을 나누시던 곳의 이름을 베델이라고 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703585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베델을 떠나 에브랏에 아직 채 이르기 전에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라헬이 몸을 풀게 되었는데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고통이 너무 심하였다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129096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아이를 낳느라고 산고에 시달리는데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산파가 라헬에게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두려워하지 마셔요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아들을 낳으셨어요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569694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산모는 숨을 거두고 있었다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산모는 마지막 숨을 거두면서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자기가 낳은 아들의 이름을 베노니라고 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그 아이의 아버지는 아들의 이름을 베냐민이라고 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48757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라헬이 죽으니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사람들은 그를 에브랏 곧 베들레헴으로 가는 길 가에다가 묻었다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19832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야곱은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자기의 가족과 자기가 거느리고 있는 모든 사람에게 명령하였다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너희가 가지고 있는 이방 신상들을 다 버려라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몸을 깨끗이 씻고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옷을 갈아입어라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479051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야곱이 라헬의 무덤 앞에 비석을 세웠는데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오늘날까지도 이 묘비가 라헬의 무덤을 가리키고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947839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이스라엘이 다시 길을 떠나서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에델 망대 건너편에 자리를 잡고 장막을 쳤다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790841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이스라엘이 바로 그 지역에서 머물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르우벤이 아버지의 첩 빌하를 범하였는데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이스라엘에게 이 소식이 들어갔다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야곱의 아들은 열둘이다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105429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레아에게서 얻은 아들은 야곱의 맏아들 르우벤과 시므온과 레위와 유다와 잇사갈과 스불론이다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451163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라헬에게서 얻은 아들은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요셉과 베냐민이다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341434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라헬의 몸종 빌하에게서 얻은 아들은 단과 납달리이다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161124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레아의 몸종 실바에게서 얻은 아들은 갓과 아셀이다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이들은 모두 야곱이 밧단아람에서 얻은 아들들이다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782070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야곱이 기럇아르바 근처 마므레로 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자기 아버지 이삭에게 이르렀다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기럇아르바는 아브라함과 이삭이 살던 헤브론이다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386912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이삭의 나이는 백여든 살이었다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657060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이삭은 늙고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나이가 들어서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목숨이 다하자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죽어서 조상들 곁으로 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아들 에서와 야곱이 그를 안장하였다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397590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이제 우리는 이 곳을 떠나서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베델로 올라간다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거기에다 나는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고생할 때에 나의 간구를 들어 주시고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가는 길 어디에서나 나와 함께 다니면서 보살펴 주신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하나님께 제단을 쌓아서 바치고자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12171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자기들이 가지고 있는 모든 이방 신상과 귀에 걸고 있는 귀고리를 야곱에게 가져 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야곱은 그것들을 세겜 근처 상수리나무 밑에 묻었다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038363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 다음에 그들은 길을 떠났다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하나님이 사방에 있는 모든 성읍 사람을 두려워 떨게 하셨으므로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아무도 야곱의 아들들을 추격하지 못하였다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144149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야곱과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거느린 모든 사람이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가나안 땅 루스 곧 베델에 이르렀다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838789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야곱이 거기에서 제단을 쌓은 뒤에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형을 피해서 떠날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베델에서 하나님이 나타나신 것을 생각하고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곳 이름을 엘베델이라고 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446756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리브가의 유모 드보라가 죽어서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베델 아래쪽 상수리나무 밑에 묻히니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사람들이 그 나무 이름을 알론바굿이라고 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085811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야곱이 밧단아람에서 돌아온 뒤에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하나님이 그에게 다시 나타나셔서 복을 주셨다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225383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669</Words>
  <Application>Microsoft Office PowerPoint</Application>
  <PresentationFormat>화면 슬라이드 쇼(16:9)</PresentationFormat>
  <Paragraphs>58</Paragraphs>
  <Slides>29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29</vt:i4>
      </vt:variant>
    </vt:vector>
  </HeadingPairs>
  <TitlesOfParts>
    <vt:vector size="34" baseType="lpstr">
      <vt:lpstr>나눔스퀘어 ExtraBold</vt:lpstr>
      <vt:lpstr>Aptos</vt:lpstr>
      <vt:lpstr>Aptos Display</vt:lpstr>
      <vt:lpstr>Arial</vt:lpstr>
      <vt:lpstr>Office 테마</vt:lpstr>
      <vt:lpstr>창 35:1. 하나님이 야곱에게 말씀하셨다. "어서 베델로 올라가, 거기에서 살아라. 네가 너의 형 에서 앞에서 피해 도망칠 때에, 너에게 나타난 그 하나님께 제단을 쌓아서 바쳐라."</vt:lpstr>
      <vt:lpstr>2. 야곱은, 자기의 가족과 자기가 거느리고 있는 모든 사람에게 명령하였다. "너희가 가지고 있는 이방 신상들을 다 버려라. 몸을 깨끗이 씻고, 옷을 갈아입어라.</vt:lpstr>
      <vt:lpstr>3. 이제 우리는 이 곳을 떠나서, 베델로 올라간다. 거기에다 나는, 내가 고생할 때에 나의 간구를 들어 주시고, 내가 가는 길 어디에서나 나와 함께 다니면서 보살펴 주신, 그 하나님께 제단을 쌓아서 바치고자 한다."</vt:lpstr>
      <vt:lpstr>4. 그들은, 자기들이 가지고 있는 모든 이방 신상과 귀에 걸고 있는 귀고리를 야곱에게 가져 왔다. 야곱은 그것들을 세겜 근처 상수리나무 밑에 묻었다.</vt:lpstr>
      <vt:lpstr>5. 그런 다음에 그들은 길을 떠났다. 하나님이 사방에 있는 모든 성읍 사람을 두려워 떨게 하셨으므로, 아무도 야곱의 아들들을 추격하지 못하였다.</vt:lpstr>
      <vt:lpstr>6. 야곱과, 그가 거느린 모든 사람이, 가나안 땅 루스 곧 베델에 이르렀다.</vt:lpstr>
      <vt:lpstr>7. 야곱이 거기에서 제단을 쌓은 뒤에, 그가 형을 피해서 떠날 때에, 베델에서 하나님이 나타나신 것을 생각하고, 그 곳 이름을 엘베델이라고 하였다.</vt:lpstr>
      <vt:lpstr>8. 리브가의 유모 드보라가 죽어서, 베델 아래쪽 상수리나무 밑에 묻히니, 사람들이 그 나무 이름을 알론바굿이라고 하였다.</vt:lpstr>
      <vt:lpstr>9. 야곱이 밧단아람에서 돌아온 뒤에, 하나님이 그에게 다시 나타나셔서 복을 주셨다.</vt:lpstr>
      <vt:lpstr>10. 하나님이 그에게 말씀하셨다. "너의 이름이 야곱이었지만, 이제부터 너의 이름은 야곱이 아니라 이스라엘이다." 하나님이 그의 이름을 이스라엘이라고 하셨다.</vt:lpstr>
      <vt:lpstr>11. 하나님이 그에게 말씀하셨다. "나는 전능한 하나님이다. 너는 생육하고 번성할 것이다. 한 민족과 많은 갈래의 민족이 너에게서 나오고, 너의 자손에게서 왕들이 나올 것이다.</vt:lpstr>
      <vt:lpstr>12. 내가 아브라함과 이삭에게 준 땅을 너에게 주고, 그 땅을 내가 너의 자손에게도 주겠다."</vt:lpstr>
      <vt:lpstr>13. 그런 다음에 하나님은 야곱과 말씀하시던 곳을 떠나서 올라가셨다.</vt:lpstr>
      <vt:lpstr>14. 야곱은 하나님이 자기와 말씀을 나누시던 곳에 기둥 곧 돌기둥을 세우고, 그 위에 부어 드리는 제물을 붓고, 그 위에 기름을 부었다.</vt:lpstr>
      <vt:lpstr>15. 야곱은 하나님이 자기와 말씀을 나누시던 곳의 이름을 베델이라고 하였다.</vt:lpstr>
      <vt:lpstr>16. 그들이 베델을 떠나 에브랏에 아직 채 이르기 전에, 라헬이 몸을 풀게 되었는데, 고통이 너무 심하였다.</vt:lpstr>
      <vt:lpstr>17. 아이를 낳느라고 산고에 시달리는데, 산파가 라헬에게 말하였다. "두려워하지 마셔요. 또 아들을 낳으셨어요."</vt:lpstr>
      <vt:lpstr>18. 그러나 산모는 숨을 거두고 있었다. 산모는 마지막 숨을 거두면서, 자기가 낳은 아들의 이름을 베노니라고 하였다. 그러나 그 아이의 아버지는 아들의 이름을 베냐민이라고 하였다.</vt:lpstr>
      <vt:lpstr>19. 라헬이 죽으니, 사람들은 그를 에브랏 곧 베들레헴으로 가는 길 가에다가 묻었다.</vt:lpstr>
      <vt:lpstr>20. 야곱이 라헬의 무덤 앞에 비석을 세웠는데, 오늘날까지도 이 묘비가 라헬의 무덤을 가리키고 있다.</vt:lpstr>
      <vt:lpstr>21. 이스라엘이 다시 길을 떠나서, 에델 망대 건너편에 자리를 잡고 장막을 쳤다.</vt:lpstr>
      <vt:lpstr>22. 이스라엘이 바로 그 지역에서 머물 때에, 르우벤이 아버지의 첩 빌하를 범하였는데, 이스라엘에게 이 소식이 들어갔다. 야곱의 아들은 열둘이다.</vt:lpstr>
      <vt:lpstr>23. 레아에게서 얻은 아들은 야곱의 맏아들 르우벤과 시므온과 레위와 유다와 잇사갈과 스불론이다.</vt:lpstr>
      <vt:lpstr>24. 라헬에게서 얻은 아들은, 요셉과 베냐민이다.</vt:lpstr>
      <vt:lpstr>25. 라헬의 몸종 빌하에게서 얻은 아들은 단과 납달리이다.</vt:lpstr>
      <vt:lpstr>26. 레아의 몸종 실바에게서 얻은 아들은 갓과 아셀이다. 이들은 모두 야곱이 밧단아람에서 얻은 아들들이다.</vt:lpstr>
      <vt:lpstr>27. 야곱이 기럇아르바 근처 마므레로 가서, 자기 아버지 이삭에게 이르렀다. 기럇아르바는 아브라함과 이삭이 살던 헤브론이다.</vt:lpstr>
      <vt:lpstr>28. 이삭의 나이는 백여든 살이었다.</vt:lpstr>
      <vt:lpstr>29. 이삭은 늙고, 나이가 들어서, 목숨이 다하자, 죽어서 조상들 곁으로 갔다. 아들 에서와 야곱이 그를 안장하였다.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2024-10-23T08:12:23Z</dcterms:created>
  <dcterms:modified xsi:type="dcterms:W3CDTF">2024-10-23T08:18:50Z</dcterms:modified>
</cp:coreProperties>
</file>