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88" r:id="rId3"/>
    <p:sldId id="589" r:id="rId4"/>
    <p:sldId id="590" r:id="rId5"/>
    <p:sldId id="591" r:id="rId6"/>
    <p:sldId id="592" r:id="rId7"/>
    <p:sldId id="593" r:id="rId8"/>
    <p:sldId id="594" r:id="rId9"/>
    <p:sldId id="595" r:id="rId10"/>
    <p:sldId id="596" r:id="rId11"/>
    <p:sldId id="597" r:id="rId12"/>
    <p:sldId id="598" r:id="rId13"/>
    <p:sldId id="599" r:id="rId14"/>
    <p:sldId id="600" r:id="rId15"/>
    <p:sldId id="60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25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24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2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326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28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559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70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26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142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31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001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0050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하늘이 하나님의 영광을 선포하고 궁창이 그의 손으로 하신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나타내는도다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855904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금 곧 많은 순금보다 더 사모할 것이며 꿀과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송이꿀보다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주의 종이 이것으로 경고를 받고 이것을 지킴으로 상이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 허물을 능히 깨달을 자 누구리요 나를 숨은 허물에서 벗어나게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주의 종에게 고의로 죄를 짓지 말게 하사 그 죄가 나를 주장하지 못하게 하소서 그리하면 내가 정직하여 큰 죄과에서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벗어나겠나이다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반석이시요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구속자이신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여호와여 내 입의 말과 마음의 묵상이 주님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열납되기를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원하나이다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날은 날에게 말하고 밤은 밤에게 지식을 전하니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52662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언어도 없고 말씀도 없으며 들리는 소리도 없으나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58414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소리가 온 땅에 통하고 그의 말씀이 세상 끝까지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해를 위하여 하늘에 장막을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284667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해는 그의 신방에서 나오는 신랑과 같고 그의 길을 달리기 기뻐하는 장사 같아서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71851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 이 끝에서 나와서 하늘 저 끝까지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운행함이여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열기에서 피할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742012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율법은 완전하여 영혼을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소성시키며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증거는 확실하여 우둔한 자를 지혜롭게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교훈은 정직하여 마음을 기쁘게 하고 여호와의 계명은 순결하여 눈을 밝게 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여호와를 경외하는 도는 정결하여 영원까지 이르고 여호와의 법도 진실하여 다 의로우니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208</Words>
  <Application>Microsoft Office PowerPoint</Application>
  <PresentationFormat>와이드스크린</PresentationFormat>
  <Paragraphs>28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2024-01-21T08:51:51Z</dcterms:modified>
</cp:coreProperties>
</file>