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23:10.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이스라엘 자손에게 말하여라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다음과 같이 일러라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주가 주는 그 땅으로 들어가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곡식을 거둘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거둔 첫 곡식단을 제사장에게 가져 가야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2090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제사장이 그 곡식단을 주 앞에서 흔들어서 바칠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주가 너희를 반길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제사장은 그것을 안식일 다음날 흔들어서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039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곡식단을 흔들어서 바치는 날에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일 년 된 흠 없는 어린 숫양 한 마리를 주에게 번제물로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1500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그것과 함께 바칠 곡식제물로는 기름에 반죽한 고운 밀가루 십분의 이 에바를 바치면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불에 태워 주에게 바치면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향기가 주를 기쁘게 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부어 드리는 제물로는 포도주 사분의 일 힌을 바치면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3345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이렇게 너희의 하나님께 제물을 바칠 바로 그 날까지는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빵도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볶은 곡식도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햇곡식도 먹지 못한다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너희가 사는 모든 곳에서 너희가 대대로 길이 지켜야 할 규례이다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98460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안식일 다음날 곧 곡식단을 흔들어서 바친 그 날로부터 일곱 주간을 꼭 차게 세고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3307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거기에다가 일곱 번째 안식일 다음날까지 더하면 꼭 오십 일이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너희는 햇곡식을 주에게 곡식제물로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5142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너희가 살고 있는 곳에서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주에게 맏물로 흔들어 바칠 햇곡식으로 만든 빵 두 개를 가져 와야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빵은 밀가루 십분의 이 에바를 가지고 만들어야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고운 밀가루에 누룩을 넣어 반죽하여 구운 것이어야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4163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빵과 함께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 년 된 흠 없는 어린 양 일곱 마리와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 떼 가운데서 수송아지 한 마리와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숫양 두 마리를 끌어다가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주에게 번제물로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때에 곡식제물과 부어 드리는 제물도 함께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제물을 태워서 그 향기로 주를 기쁘게 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살라 바치는 제사이다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65878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또 숫염소 한 마리는 속죄제물로 바치고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 년 된 어린 숫양 두 마리는 화목제물로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4847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이스라엘 자손에게 말하여라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다음과 같이 일러라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거룩한 모임을 열어야 할 주의 절기들 곧 내가 정한 절기들은 다음과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5281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제사장은 그것들을 받아 첫 이삭으로 만들어 바치는 빵과 함께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앞에서 그것들을 흔들어서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마리 양과 함께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이것들은 주에게 바친 거룩한 제물로서 제사장의 몫이다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25535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그 날에 너희는 모임을 열어야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모임은 너희에게 거룩한 것이므로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날은 생업을 돕는 어떤 일도 하지 않아야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너희가 사는 모든 곳에서 대대로 길이 지켜야 할 규례이다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435007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밭에서 난 곡식을 거두어들일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밭 구석구석까지 다 거두어들이지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거두어들인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떨어진 이삭을 줍지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이삭은 가난한 사람들과 나그네 신세인 외국 사람들이 줍게 남겨 두어야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 너희의 하나님이다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0169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69934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23:24.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이스라엘 자손에게 다음과 같이 일러라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일곱째 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달 초하루를 너희는 쉬는 날로 삼아야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나팔을 불어 기념일임을 알리고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거룩한 모임을 열어야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50979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날 너희는 생업을 돕는 일은 아무것도 하지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주에게 살라 바치는 제물을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60213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38409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23:27.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일곱째 달 열흘날은 속죄일이다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이 날에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거룩한 모임을 열고 고행하며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주에게 살라 바치는 제물을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06204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날은 속죄일 곧 주 너희의 하나님 앞에서 속죄예식을 올리는 날이므로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날 하루 동안은 어떤 일도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37727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날에 고행하지 않는 사람은 누구든지 자기 백성에게서 끊어지게 하여야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5522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엿새 동안은 일을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이렛날은 반드시 쉬어야 하는 안식일이다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거룩한 모임을 열어야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일도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날은 너희가 살고 있는 모든 곳에서 지킬 주의 안식일이다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87773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이 날에 어떤 일이라도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그를 백성 가운데서 끊어 버리겠다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70143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날 너희는 어떤 일도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너희가 사는 모든 곳에서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대대로 영원히 지켜야 할 규례이다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82146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날은 너희가 반드시 쉬어야 할 안식일이며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고행을 하여야 하는 날이다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달 아흐렛날 저녁부터 시작하여 그 다음날 저녁까지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아무 일도 하지 말고 쉬어야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02500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31289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23:34.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이스라엘 자손에게 다음과 같이 일러라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일곱째 달의 보름날부터 이레 동안은 주에게 예배하는 초막절이다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060348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초막절 첫날에는 거룩한 모임을 열고 생업을 돕는 일은 아무것도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07627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이레 동안 매일 너희는 주에게 살라 바치는 제사를 드려야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여드레째 되는 날에는 다시 거룩한 모임을 열고 주에게 살라 바치는 제사를 드려야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가장 거룩한 모임이므로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날에 너희는 생업을 돕는 일은 아무것도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38308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절기들은 주가 명한 절기들이다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절기들이 다가올 때마다 너희는 거룩한 모임을 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번제물과 곡식제물과 각종 희생제물과 부어 드리는 제물을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그 해당되는 날에 주에게 살라 바치는 제사로 드려야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64394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이것들은 모두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주가 명한 안식일을 지키는 것 외에 지켜야 할 것들이다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위의 여러 절기 때에 너희가 바치는 제물들은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각종 제물과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바치는 각종 맹세의 제물과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자유로운 뜻에서 바치는 각종 제물 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별도로 주에게 바치는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9759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밭에서 난 곡식을 다 거두고 난 다음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일곱째 달 보름날부터 이레 동안 주에게 절기를 지켜야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첫날은 안식하는 날이다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여드렛날도 안식하는 날이다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2201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23:4.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정하여 놓은 때를 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거룩한 모임을 열고 주 앞에서 지켜야 할 절기들은 다음과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60066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첫날 너희는 좋은 나무에서 딴 열매를 가져 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종려나무 가지와 무성한 나뭇가지와 갯버들을 꺾어 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너희의 하나님 앞에서 이레 동안 절기를 즐겨라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76886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23:41.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해마다 이렇게 이레 동안 주에게 절기를 지켜야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너희가 대대로 길이 지켜야 할 규례이다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일곱째 달이 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이 절기를 지켜야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22572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23:42.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이레 동안 너희는 초막에서 지내야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기간에 이스라엘의 본토 사람은 누구나 초막에서 지내야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59150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23:43.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하여야 너희의 자손이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이스라엘 자손을 이집트 땅에서 인도하여 낼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초막에서 살게 한 것을 알게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주 너희의 하나님이다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78762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23:44.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모세는 주님께서 명하신 여러 절기를 이스라엘 자손에게 일러주었다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6581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첫째 달 열나흗날 해 질 무렵에는 주의 유월절을 지켜야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4660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같은 달 보름에는 주의 무교절을 지켜야 하는데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이레 동안 누룩을 넣지 않은 빵을 먹어야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8873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첫날에는 거룩한 모임을 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생업을 돕는 일은 아무것도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5144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주에게 살라 바치는 제사는 이레 동안 줄곧 드려야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이레째 되는 날에는 다시 거룩한 모임을 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생업을 돕는 일은 아무것도 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66274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모세에게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8387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1285</Words>
  <Application>Microsoft Office PowerPoint</Application>
  <PresentationFormat>화면 슬라이드 쇼(16:9)</PresentationFormat>
  <Paragraphs>88</Paragraphs>
  <Slides>44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44</vt:i4>
      </vt:variant>
    </vt:vector>
  </HeadingPairs>
  <TitlesOfParts>
    <vt:vector size="49" baseType="lpstr">
      <vt:lpstr>나눔스퀘어 ExtraBold</vt:lpstr>
      <vt:lpstr>Aptos</vt:lpstr>
      <vt:lpstr>Aptos Display</vt:lpstr>
      <vt:lpstr>Arial</vt:lpstr>
      <vt:lpstr>Office 테마</vt:lpstr>
      <vt:lpstr>레 23:1. 주님께서 모세에게 말씀하셨다.</vt:lpstr>
      <vt:lpstr>레 23:2. "너는 이스라엘 자손에게 말하여라. 그들에게 다음과 같이 일러라.너희가 거룩한 모임을 열어야 할 주의 절기들 곧 내가 정한 절기들은 다음과 같다."</vt:lpstr>
      <vt:lpstr>레 23:3. "엿새 동안은 일을 하여라. 그러나 이렛날은 반드시 쉬어야 하는 안식일이다. 거룩한 모임을 열어야 하고, 어떤 일도 해서는 안 된다. 이 날은 너희가 살고 있는 모든 곳에서 지킬 주의 안식일이다."</vt:lpstr>
      <vt:lpstr>레 23:4. "정하여 놓은 때를 따라, 너희가 거룩한 모임을 열고 주 앞에서 지켜야 할 절기들은 다음과 같다.</vt:lpstr>
      <vt:lpstr>레 23:5. 첫째 달 열나흗날 해 질 무렵에는 주의 유월절을 지켜야 하고,</vt:lpstr>
      <vt:lpstr>레 23:6. 같은 달 보름에는 주의 무교절을 지켜야 하는데, 이레 동안 누룩을 넣지 않은 빵을 먹어야 한다.</vt:lpstr>
      <vt:lpstr>레 23:7. 첫날에는 거룩한 모임을 열고, 생업을 돕는 일은 아무것도 해서는 안 된다.</vt:lpstr>
      <vt:lpstr>레 23:8. 그러나 주에게 살라 바치는 제사는 이레 동안 줄곧 드려야 한다. 이레째 되는 날에는 다시 거룩한 모임을 열고, 생업을 돕는 일은 아무것도 해서는 안 된다."</vt:lpstr>
      <vt:lpstr>레 23:9. 주님께서 모세에게 말씀하셨다.</vt:lpstr>
      <vt:lpstr>레 23:10. "너는 이스라엘 자손에게 말하여라. 그들에게 다음과 같이 일러라.너희는, 주가 주는 그 땅으로 들어가, 곡식을 거둘 때에, 너희가 거둔 첫 곡식단을 제사장에게 가져 가야 한다.</vt:lpstr>
      <vt:lpstr>레 23:11. 그러면 제사장이 그 곡식단을 주 앞에서 흔들어서 바칠 것이며, 주가 너희를 반길 것이다. 제사장은 그것을 안식일 다음날 흔들어서 바쳐야 한다.</vt:lpstr>
      <vt:lpstr>레 23:12. 너희가 곡식단을 흔들어서 바치는 날에, 너희는 일 년 된 흠 없는 어린 숫양 한 마리를 주에게 번제물로 바쳐야 한다.</vt:lpstr>
      <vt:lpstr>레 23:13. 그것과 함께 바칠 곡식제물로는 기름에 반죽한 고운 밀가루 십분의 이 에바를 바치면 된다. 그것을 불에 태워 주에게 바치면, 그 향기가 주를 기쁘게 할 것이다. 또 부어 드리는 제물로는 포도주 사분의 일 힌을 바치면 된다.</vt:lpstr>
      <vt:lpstr>레 23:14. 너희가 이렇게 너희의 하나님께 제물을 바칠 바로 그 날까지는, 빵도, 볶은 곡식도, 햇곡식도 먹지 못한다. 이것은 너희가 사는 모든 곳에서 너희가 대대로 길이 지켜야 할 규례이다."</vt:lpstr>
      <vt:lpstr>레 23:15. "너희가 안식일 다음날 곧 곡식단을 흔들어서 바친 그 날로부터 일곱 주간을 꼭 차게 세고,</vt:lpstr>
      <vt:lpstr>레 23:16. 거기에다가 일곱 번째 안식일 다음날까지 더하면 꼭 오십 일이 될 것이다. 그 때에 너희는 햇곡식을 주에게 곡식제물로 바쳐야 한다.</vt:lpstr>
      <vt:lpstr>레 23:17. 너희는 너희가 살고 있는 곳에서, 주에게 맏물로 흔들어 바칠 햇곡식으로 만든 빵 두 개를 가져 와야 한다. 그 빵은 밀가루 십분의 이 에바를 가지고 만들어야 하고, 고운 밀가루에 누룩을 넣어 반죽하여 구운 것이어야 한다.</vt:lpstr>
      <vt:lpstr>레 23:18. 이 빵과 함께, 너희는, 일 년 된 흠 없는 어린 양 일곱 마리와, 소 떼 가운데서 수송아지 한 마리와, 숫양 두 마리를 끌어다가, 주에게 번제물로 바쳐야 한다. 이 때에 곡식제물과 부어 드리는 제물도 함께 바쳐야 한다. 이것이, 제물을 태워서 그 향기로 주를 기쁘게 하는, 살라 바치는 제사이다.</vt:lpstr>
      <vt:lpstr>레 23:19. 너희는 또 숫염소 한 마리는 속죄제물로 바치고, 일 년 된 어린 숫양 두 마리는 화목제물로 바쳐야 한다.</vt:lpstr>
      <vt:lpstr>레 23:20. 제사장은 그것들을 받아 첫 이삭으로 만들어 바치는 빵과 함께, 주 앞에서 그것들을 흔들어서, 두 마리 양과 함께 바쳐야 한다. 이것들은 주에게 바친 거룩한 제물로서 제사장의 몫이다.</vt:lpstr>
      <vt:lpstr>레 23:21. 바로 그 날에 너희는 모임을 열어야 한다. 그 모임은 너희에게 거룩한 것이므로, 그 날은 생업을 돕는 어떤 일도 하지 않아야 한다. 이것은 너희가 사는 모든 곳에서 대대로 길이 지켜야 할 규례이다.</vt:lpstr>
      <vt:lpstr>레 23:22. 너희가 밭에서 난 곡식을 거두어들일 때에는, 밭 구석구석까지 다 거두어들이지 말고, 또 거두어들인 다음에, 떨어진 이삭을 줍지 말아라. 그 이삭은 가난한 사람들과 나그네 신세인 외국 사람들이 줍게 남겨 두어야 한다. 내가 주 너희의 하나님이다."</vt:lpstr>
      <vt:lpstr>레 23:23. 주님께서 모세에게 말씀하셨다.</vt:lpstr>
      <vt:lpstr>레 23:24. "너는 이스라엘 자손에게 다음과 같이 일러라. 일곱째 달, 그 달 초하루를 너희는 쉬는 날로 삼아야 한다. 나팔을 불어 기념일임을 알리고, 거룩한 모임을 열어야 한다.</vt:lpstr>
      <vt:lpstr>레 23:25. 이 날 너희는 생업을 돕는 일은 아무것도 하지 말고, 주에게 살라 바치는 제물을 바쳐야 한다."</vt:lpstr>
      <vt:lpstr>레 23:26. 주님께서 모세에게 말씀하셨다.</vt:lpstr>
      <vt:lpstr>레 23:27. "일곱째 달 열흘날은 속죄일이다. 너희는 이 날에, 거룩한 모임을 열고 고행하며, 주에게 살라 바치는 제물을 바쳐야 한다.</vt:lpstr>
      <vt:lpstr>레 23:28. 이 날은 속죄일 곧 주 너희의 하나님 앞에서 속죄예식을 올리는 날이므로, 이 날 하루 동안은 어떤 일도 해서는 안 된다.</vt:lpstr>
      <vt:lpstr>레 23:29. 이 날에 고행하지 않는 사람은 누구든지 자기 백성에게서 끊어지게 하여야 한다.</vt:lpstr>
      <vt:lpstr>레 23:30. 누구든지 이 날에 어떤 일이라도 하면, 내가 그를 백성 가운데서 끊어 버리겠다.</vt:lpstr>
      <vt:lpstr>레 23:31. 이 날 너희는 어떤 일도 해서는 안 된다. 이것은 너희가 사는 모든 곳에서, 너희가 대대로 영원히 지켜야 할 규례이다.</vt:lpstr>
      <vt:lpstr>레 23:32. 이 날은 너희가 반드시 쉬어야 할 안식일이며, 고행을 하여야 하는 날이다. 그 달 아흐렛날 저녁부터 시작하여 그 다음날 저녁까지, 너희는 아무 일도 하지 말고 쉬어야 한다."</vt:lpstr>
      <vt:lpstr>레 23:33. 주님께서 모세에게 말씀하셨다.</vt:lpstr>
      <vt:lpstr>레 23:34. "너는 이스라엘 자손에게 다음과 같이 일러라.일곱째 달의 보름날부터 이레 동안은 주에게 예배하는 초막절이다.</vt:lpstr>
      <vt:lpstr>레 23:35. 초막절 첫날에는 거룩한 모임을 열고 생업을 돕는 일은 아무것도 해서는 안 된다.</vt:lpstr>
      <vt:lpstr>레 23:36. 이레 동안 매일 너희는 주에게 살라 바치는 제사를 드려야 한다. 여드레째 되는 날에는 다시 거룩한 모임을 열고 주에게 살라 바치는 제사를 드려야 한다. 이것은 가장 거룩한 모임이므로, 이 날에 너희는 생업을 돕는 일은 아무것도 해서는 안 된다.</vt:lpstr>
      <vt:lpstr>레 23:37. 이 절기들은 주가 명한 절기들이다. 이 절기들이 다가올 때마다 너희는 거룩한 모임을 열고, 번제물과 곡식제물과 각종 희생제물과 부어 드리는 제물을, 각각 그 해당되는 날에 주에게 살라 바치는 제사로 드려야 한다.</vt:lpstr>
      <vt:lpstr>레 23:38. 이것들은 모두, 주가 명한 안식일을 지키는 것 외에 지켜야 할 것들이다. 위의 여러 절기 때에 너희가 바치는 제물들은, 각종 제물과, 너희가 바치는 각종 맹세의 제물과, 너희가 자유로운 뜻에서 바치는 각종 제물 외에, 별도로 주에게 바치는 것이다.</vt:lpstr>
      <vt:lpstr>레 23:39. 밭에서 난 곡식을 다 거두고 난 다음, 너희는 일곱째 달 보름날부터 이레 동안 주에게 절기를 지켜야 한다. 첫날은 안식하는 날이다. 여드렛날도 안식하는 날이다.</vt:lpstr>
      <vt:lpstr>레 23:40. 첫날 너희는 좋은 나무에서 딴 열매를 가져 오고, 또 종려나무 가지와 무성한 나뭇가지와 갯버들을 꺾어 들고, 주 너희의 하나님 앞에서 이레 동안 절기를 즐겨라.</vt:lpstr>
      <vt:lpstr>레 23:41. 너희는 해마다 이렇게 이레 동안 주에게 절기를 지켜야 한다. 이것은 너희가 대대로 길이 지켜야 할 규례이다. 일곱째 달이 되면, 너희는 이 절기를 지켜야 한다.</vt:lpstr>
      <vt:lpstr>레 23:42. 이레 동안 너희는 초막에서 지내야 한다. 이 기간에 이스라엘의 본토 사람은 누구나 초막에서 지내야 한다.</vt:lpstr>
      <vt:lpstr>레 23:43. 이렇게 하여야 너희의 자손이, 내가 이스라엘 자손을 이집트 땅에서 인도하여 낼 때에, 그들을 초막에서 살게 한 것을 알게 될 것이다. 나는 주 너희의 하나님이다."</vt:lpstr>
      <vt:lpstr>레 23:44. 이렇게 모세는 주님께서 명하신 여러 절기를 이스라엘 자손에게 일러주었다.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2024-10-23T08:29:46Z</dcterms:modified>
</cp:coreProperties>
</file>