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9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35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9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2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44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859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4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2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328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34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442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98C18-C985-4BC2-AE87-0A21300D487A}" type="datetimeFigureOut">
              <a:rPr lang="en-US" smtClean="0"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F4882-2D12-4DD1-A3CA-A0C7901C9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15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kmovers.ca/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kmovers.ca/contact-us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hkmovers.ca/services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1412" y="51191"/>
            <a:ext cx="983891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000" b="1" dirty="0">
                <a:solidFill>
                  <a:schemeClr val="accent6">
                    <a:lumMod val="50000"/>
                  </a:schemeClr>
                </a:solidFill>
              </a:rPr>
              <a:t>Best Moving Truck Company Canada</a:t>
            </a:r>
          </a:p>
        </p:txBody>
      </p:sp>
      <p:sp>
        <p:nvSpPr>
          <p:cNvPr id="6" name="Rectangle 5"/>
          <p:cNvSpPr/>
          <p:nvPr/>
        </p:nvSpPr>
        <p:spPr>
          <a:xfrm rot="177699">
            <a:off x="7452105" y="3612873"/>
            <a:ext cx="419217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 smtClean="0">
                <a:solidFill>
                  <a:srgbClr val="002060"/>
                </a:solidFill>
              </a:rPr>
              <a:t>416-524-6704</a:t>
            </a:r>
            <a:endParaRPr lang="en-US" sz="5500" b="1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seo\Desktop\hk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7243">
            <a:off x="8343755" y="2209800"/>
            <a:ext cx="2323514" cy="124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229547">
            <a:off x="7468310" y="3116149"/>
            <a:ext cx="43478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u="sng" dirty="0" smtClean="0">
                <a:solidFill>
                  <a:schemeClr val="accent1">
                    <a:lumMod val="50000"/>
                  </a:schemeClr>
                </a:solidFill>
              </a:rPr>
              <a:t>Local &amp; Long Distance</a:t>
            </a:r>
            <a:r>
              <a:rPr lang="en-US" sz="35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3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9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3380">
            <a:off x="6406233" y="3450532"/>
            <a:ext cx="1420807" cy="1474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3175" flipH="1">
            <a:off x="11257203" y="3720958"/>
            <a:ext cx="1277080" cy="138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seo\Desktop\Flag_of_Canad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575" y="-3809"/>
            <a:ext cx="989910" cy="98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seo\Desktop\Flag_of_Canad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8" y="0"/>
            <a:ext cx="989910" cy="98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849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"/>
            <a:ext cx="1049941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rgbClr val="002060"/>
                </a:solidFill>
              </a:rPr>
              <a:t>ASSEMBLING AND DISASSEMBLING</a:t>
            </a:r>
          </a:p>
        </p:txBody>
      </p:sp>
      <p:pic>
        <p:nvPicPr>
          <p:cNvPr id="9218" name="Picture 2" descr="C:\Users\seo\Desktop\selidbe-kartonske-kutije-i-materijal-za-pakovanje-58910e660f53a-stand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3600" y="2057400"/>
            <a:ext cx="6094412" cy="3276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eo\Desktop\hk 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8823">
            <a:off x="9726065" y="2772310"/>
            <a:ext cx="1883272" cy="101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20964996">
            <a:off x="9879335" y="3528027"/>
            <a:ext cx="276494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u="sng" dirty="0" smtClean="0">
                <a:solidFill>
                  <a:srgbClr val="FF0000"/>
                </a:solidFill>
              </a:rPr>
              <a:t>Local &amp; Long Distance</a:t>
            </a:r>
            <a:r>
              <a:rPr lang="en-US" sz="1300" b="1" dirty="0" smtClean="0">
                <a:solidFill>
                  <a:srgbClr val="FF0000"/>
                </a:solidFill>
              </a:rPr>
              <a:t> </a:t>
            </a:r>
            <a:endParaRPr lang="en-US" sz="13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7" y="1859018"/>
            <a:ext cx="6092825" cy="41757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00B050"/>
                </a:solidFill>
              </a:rPr>
              <a:t>Assembly and disassembly services are provided with every move. H.K. Movers will disassemble and assemble larger pieces of furniture such as tables, dressers, bed sets, etc with care and diligence.</a:t>
            </a:r>
          </a:p>
        </p:txBody>
      </p:sp>
    </p:spTree>
    <p:extLst>
      <p:ext uri="{BB962C8B-B14F-4D97-AF65-F5344CB8AC3E}">
        <p14:creationId xmlns:p14="http://schemas.microsoft.com/office/powerpoint/2010/main" val="231099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99319" y="381000"/>
            <a:ext cx="10337562" cy="9906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/>
            <a:r>
              <a:rPr lang="en-US" sz="55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Contact Us</a:t>
            </a:r>
            <a:endParaRPr lang="en-US" sz="55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56519" y="1676400"/>
            <a:ext cx="9220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H.K. Movers is your </a:t>
            </a: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  <a:hlinkClick r:id="rId3"/>
              </a:rPr>
              <a:t>local and long distance moving company </a:t>
            </a: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based in Brampton, Ontario, Canada. H.K. Movers offers excellent and affordable moving and storage services across Canada. </a:t>
            </a:r>
            <a:endParaRPr lang="en-US" sz="2800" b="1" dirty="0">
              <a:solidFill>
                <a:srgbClr val="00B050"/>
              </a:solidFill>
              <a:latin typeface="Calibri" pitchFamily="34" charset="0"/>
              <a:cs typeface="Calibri" pitchFamily="34" charset="0"/>
              <a:hlinkClick r:id="rId4"/>
            </a:endParaRP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  <a:hlinkClick r:id="rId4"/>
              </a:rPr>
              <a:t>Contact </a:t>
            </a: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  <a:hlinkClick r:id="rId4"/>
              </a:rPr>
              <a:t>us</a:t>
            </a: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 to receive a free moving quote, or call us at </a:t>
            </a:r>
            <a:r>
              <a:rPr lang="en-US" sz="2800" b="1" u="sng" dirty="0">
                <a:latin typeface="Calibri" pitchFamily="34" charset="0"/>
                <a:cs typeface="Calibri" pitchFamily="34" charset="0"/>
              </a:rPr>
              <a:t>416-524-6704</a:t>
            </a:r>
            <a:r>
              <a:rPr lang="en-US" sz="2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614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9612" y="3154740"/>
            <a:ext cx="129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latin typeface="Chiller" pitchFamily="82" charset="0"/>
              </a:rPr>
              <a:t>BY</a:t>
            </a:r>
            <a:endParaRPr lang="en-US" sz="9600" b="1" dirty="0">
              <a:latin typeface="Chiller" pitchFamily="82" charset="0"/>
            </a:endParaRPr>
          </a:p>
        </p:txBody>
      </p:sp>
      <p:pic>
        <p:nvPicPr>
          <p:cNvPr id="3" name="Picture 2" descr="C:\Users\seo\Desktop\2-2-thank-you-pictur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412" y="1370856"/>
            <a:ext cx="4196730" cy="176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99412" y="4800600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002060"/>
                </a:solidFill>
                <a:latin typeface="Chiller" pitchFamily="82" charset="0"/>
              </a:rPr>
              <a:t>HK Movers</a:t>
            </a:r>
            <a:endParaRPr lang="en-US" sz="9600" b="1" dirty="0">
              <a:solidFill>
                <a:srgbClr val="002060"/>
              </a:solidFill>
              <a:latin typeface="Chiller" pitchFamily="82" charset="0"/>
            </a:endParaRPr>
          </a:p>
        </p:txBody>
      </p:sp>
      <p:pic>
        <p:nvPicPr>
          <p:cNvPr id="6" name="Picture 7" descr="C:\Users\seo\Desktop\Flag_of_Canad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2" y="0"/>
            <a:ext cx="2915614" cy="2915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803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o\Desktop\truck_PNG162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12" y="152400"/>
            <a:ext cx="5309864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eo\Desktop\truck_PNG1627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6224" y="4876800"/>
            <a:ext cx="5105400" cy="199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267" y="128081"/>
            <a:ext cx="587237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 smtClean="0">
                <a:solidFill>
                  <a:srgbClr val="002060"/>
                </a:solidFill>
              </a:rPr>
              <a:t>HK Movers Services</a:t>
            </a:r>
            <a:endParaRPr lang="en-US" sz="5500" b="1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5714" y="5799758"/>
            <a:ext cx="17844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</a:rPr>
              <a:t>416-524-6704</a:t>
            </a:r>
            <a:endParaRPr lang="en-US" sz="2200" b="1" dirty="0">
              <a:solidFill>
                <a:srgbClr val="002060"/>
              </a:solidFill>
            </a:endParaRPr>
          </a:p>
        </p:txBody>
      </p:sp>
      <p:pic>
        <p:nvPicPr>
          <p:cNvPr id="6" name="Picture 3" descr="C:\Users\seo\Desktop\hk 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15" y="4876800"/>
            <a:ext cx="1582297" cy="85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612" y="5436513"/>
            <a:ext cx="28193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u="sng" dirty="0" smtClean="0">
                <a:solidFill>
                  <a:schemeClr val="accent1">
                    <a:lumMod val="50000"/>
                  </a:schemeClr>
                </a:solidFill>
              </a:rPr>
              <a:t>Local &amp; Long Distance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3380">
            <a:off x="34609" y="5643340"/>
            <a:ext cx="1188729" cy="12339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3175" flipH="1">
            <a:off x="2350525" y="5662673"/>
            <a:ext cx="1195859" cy="1294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084890" y="990600"/>
            <a:ext cx="1495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416-524-6704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1" name="Picture 3" descr="C:\Users\seo\Desktop\hk 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793" y="337390"/>
            <a:ext cx="1214619" cy="65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707247" y="773668"/>
            <a:ext cx="225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</a:rPr>
              <a:t>Local &amp; Long Distance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3175" flipH="1">
            <a:off x="11377650" y="930798"/>
            <a:ext cx="854679" cy="924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seo\Desktop\kanadskavlajkastunel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3380">
            <a:off x="9467959" y="920168"/>
            <a:ext cx="876384" cy="909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5612" y="1503402"/>
            <a:ext cx="24357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Home Moving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455612" y="2189202"/>
            <a:ext cx="316734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Corporate Services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5611" y="2971800"/>
            <a:ext cx="36908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Long Distance Moving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5612" y="3739592"/>
            <a:ext cx="24555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WE SHIP CARS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75412" y="2570202"/>
            <a:ext cx="349833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GET FREE ESTIMATES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75412" y="3408402"/>
            <a:ext cx="560602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SHIP CARGO BY AIR, SEA OR LAND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75412" y="4246602"/>
            <a:ext cx="35981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STORAGE SOLUTIONS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81081" y="5084802"/>
            <a:ext cx="580332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ASSEMBLING AND DISASSEMBLING</a:t>
            </a:r>
          </a:p>
        </p:txBody>
      </p:sp>
    </p:spTree>
    <p:extLst>
      <p:ext uri="{BB962C8B-B14F-4D97-AF65-F5344CB8AC3E}">
        <p14:creationId xmlns:p14="http://schemas.microsoft.com/office/powerpoint/2010/main" val="3031939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9012" y="1295400"/>
            <a:ext cx="1150302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rgbClr val="002060"/>
                </a:solidFill>
              </a:rPr>
              <a:t>H.K. Movers provides efficient, reliable and affordable </a:t>
            </a:r>
            <a:r>
              <a:rPr lang="en-US" sz="2500" b="1" dirty="0">
                <a:solidFill>
                  <a:srgbClr val="002060"/>
                </a:solidFill>
                <a:hlinkClick r:id="rId3"/>
              </a:rPr>
              <a:t>home moving services</a:t>
            </a:r>
            <a:r>
              <a:rPr lang="en-US" sz="2500" b="1" dirty="0">
                <a:solidFill>
                  <a:srgbClr val="002060"/>
                </a:solidFill>
              </a:rPr>
              <a:t>. With decades of experience, we handle each move with great care and dedication.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5612" y="109670"/>
            <a:ext cx="4313553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chemeClr val="accent6">
                    <a:lumMod val="75000"/>
                  </a:schemeClr>
                </a:solidFill>
              </a:rPr>
              <a:t>Home Moving</a:t>
            </a:r>
          </a:p>
        </p:txBody>
      </p:sp>
      <p:pic>
        <p:nvPicPr>
          <p:cNvPr id="2050" name="Picture 2" descr="C:\Users\seo\Desktop\movers-packe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1" y="2743200"/>
            <a:ext cx="5748982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eo\Desktop\packing-and-preparing-to-move-house-4521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212" y="2743200"/>
            <a:ext cx="5857875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78243" y="5240638"/>
            <a:ext cx="746229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0" b="1" dirty="0">
                <a:solidFill>
                  <a:schemeClr val="accent6">
                    <a:lumMod val="75000"/>
                  </a:schemeClr>
                </a:solidFill>
              </a:rPr>
              <a:t>416-524-6704</a:t>
            </a:r>
          </a:p>
        </p:txBody>
      </p:sp>
    </p:spTree>
    <p:extLst>
      <p:ext uri="{BB962C8B-B14F-4D97-AF65-F5344CB8AC3E}">
        <p14:creationId xmlns:p14="http://schemas.microsoft.com/office/powerpoint/2010/main" val="82852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812" y="228600"/>
            <a:ext cx="565853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rgbClr val="FF0000"/>
                </a:solidFill>
              </a:rPr>
              <a:t>Corporate Services</a:t>
            </a:r>
          </a:p>
        </p:txBody>
      </p:sp>
      <p:pic>
        <p:nvPicPr>
          <p:cNvPr id="3074" name="Picture 2" descr="C:\Users\seo\Desktop\corporate-relocations-services-250x2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49" y="3487778"/>
            <a:ext cx="4399863" cy="3294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eo\Desktop\goods-transport-services-500x5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871" y="3487778"/>
            <a:ext cx="6588044" cy="3294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3212" y="1295400"/>
            <a:ext cx="114300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/>
              <a:t>We provide quick and efficient business moving services so that you are back on track with your business without loss of valuable time and resources during a move.</a:t>
            </a:r>
          </a:p>
        </p:txBody>
      </p:sp>
    </p:spTree>
    <p:extLst>
      <p:ext uri="{BB962C8B-B14F-4D97-AF65-F5344CB8AC3E}">
        <p14:creationId xmlns:p14="http://schemas.microsoft.com/office/powerpoint/2010/main" val="305837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3212" y="304800"/>
            <a:ext cx="661508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chemeClr val="accent2"/>
                </a:solidFill>
              </a:rPr>
              <a:t>Long Distance Moving</a:t>
            </a:r>
          </a:p>
        </p:txBody>
      </p:sp>
      <p:pic>
        <p:nvPicPr>
          <p:cNvPr id="4099" name="Picture 3" descr="C:\Users\seo\Desktop\11-Trucks-Main-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12" y="2057400"/>
            <a:ext cx="6985000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seo\Desktop\hk 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7243">
            <a:off x="10659774" y="4401957"/>
            <a:ext cx="674601" cy="36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eo\Desktop\hk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7243">
            <a:off x="9364598" y="3246796"/>
            <a:ext cx="303197" cy="16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seo\Desktop\hk 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9831">
            <a:off x="7038208" y="3842673"/>
            <a:ext cx="801266" cy="4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seo\Desktop\hk 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0824">
            <a:off x="9729777" y="3858624"/>
            <a:ext cx="801266" cy="43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0812" y="1828800"/>
            <a:ext cx="4953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002060"/>
                </a:solidFill>
              </a:rPr>
              <a:t>H.K. Movers are experts when it comes to long distance moving. We take pride in our work and are well known for our dedication and quality services.</a:t>
            </a:r>
          </a:p>
        </p:txBody>
      </p:sp>
    </p:spTree>
    <p:extLst>
      <p:ext uri="{BB962C8B-B14F-4D97-AF65-F5344CB8AC3E}">
        <p14:creationId xmlns:p14="http://schemas.microsoft.com/office/powerpoint/2010/main" val="3526855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812" y="304800"/>
            <a:ext cx="4353628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/>
              <a:t>WE SHIP CARS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7012" y="1879384"/>
            <a:ext cx="5943600" cy="3483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C00000"/>
                </a:solidFill>
              </a:rPr>
              <a:t>We also ship cars all across Canada. Whether you are moving from one province to another or across the country, H.K. Movers can give you a reliable quote for your vehicle.</a:t>
            </a:r>
          </a:p>
        </p:txBody>
      </p:sp>
      <p:pic>
        <p:nvPicPr>
          <p:cNvPr id="1026" name="Picture 2" descr="http://hkmovers.ca/wp-content/themes/hkmover/images/services/serv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212" y="2028755"/>
            <a:ext cx="5643666" cy="3762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0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812" y="152400"/>
            <a:ext cx="62677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rgbClr val="00B050"/>
                </a:solidFill>
              </a:rPr>
              <a:t>GET FREE ESTIMATES</a:t>
            </a:r>
          </a:p>
        </p:txBody>
      </p:sp>
      <p:pic>
        <p:nvPicPr>
          <p:cNvPr id="4" name="Picture 3" descr="C:\Users\seo\Desktop\hk 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796">
            <a:off x="4819324" y="2939919"/>
            <a:ext cx="1241255" cy="6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seo\Desktop\hk 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796">
            <a:off x="7635349" y="3468639"/>
            <a:ext cx="733066" cy="39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35587" y="4343400"/>
            <a:ext cx="6092825" cy="20982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FFFF00"/>
                </a:solidFill>
              </a:rPr>
              <a:t>We are happy to provide you with free estimates for your local and long-distance moves.</a:t>
            </a:r>
          </a:p>
        </p:txBody>
      </p:sp>
      <p:pic>
        <p:nvPicPr>
          <p:cNvPr id="7" name="Picture 6" descr="C:\Users\seo\Desktop\hk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796">
            <a:off x="-75576" y="3328209"/>
            <a:ext cx="1122419" cy="603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21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55" y="304800"/>
            <a:ext cx="1013957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rgbClr val="00B0F0"/>
                </a:solidFill>
              </a:rPr>
              <a:t>SHIP CARGO BY AIR, SEA OR LAND</a:t>
            </a:r>
          </a:p>
        </p:txBody>
      </p:sp>
      <p:pic>
        <p:nvPicPr>
          <p:cNvPr id="7170" name="Picture 2" descr="C:\Users\seo\Desktop\type-of-transpo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670" y="2087308"/>
            <a:ext cx="4931142" cy="3094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11187" y="2362200"/>
            <a:ext cx="6092825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000" b="1" dirty="0">
                <a:solidFill>
                  <a:srgbClr val="00B050"/>
                </a:solidFill>
              </a:rPr>
              <a:t>H.K. Movers also ships cargo shipments worldwide by air, sea, and land. This includes customs clearance in Canada along with insurance coverage by all modes of transportation.</a:t>
            </a:r>
          </a:p>
        </p:txBody>
      </p:sp>
    </p:spTree>
    <p:extLst>
      <p:ext uri="{BB962C8B-B14F-4D97-AF65-F5344CB8AC3E}">
        <p14:creationId xmlns:p14="http://schemas.microsoft.com/office/powerpoint/2010/main" val="265774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012" y="152400"/>
            <a:ext cx="6453690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500" b="1" dirty="0">
                <a:solidFill>
                  <a:srgbClr val="002060"/>
                </a:solidFill>
              </a:rPr>
              <a:t>STORAGE </a:t>
            </a:r>
            <a:r>
              <a:rPr lang="en-US" sz="5500" b="1" dirty="0" smtClean="0">
                <a:solidFill>
                  <a:srgbClr val="002060"/>
                </a:solidFill>
              </a:rPr>
              <a:t>SOLUTIONS</a:t>
            </a:r>
            <a:endParaRPr lang="en-US" sz="55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seo\Desktop\scaled_1245402_19033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325" y="2133600"/>
            <a:ext cx="4967287" cy="3701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20925" y="2057400"/>
            <a:ext cx="6092825" cy="34832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0070C0"/>
                </a:solidFill>
              </a:rPr>
              <a:t>Short-term and long-term storage is available. H.K. Movers can provide a storage unit for your moving goods whether it is for a couple of days or months.</a:t>
            </a:r>
          </a:p>
        </p:txBody>
      </p:sp>
    </p:spTree>
    <p:extLst>
      <p:ext uri="{BB962C8B-B14F-4D97-AF65-F5344CB8AC3E}">
        <p14:creationId xmlns:p14="http://schemas.microsoft.com/office/powerpoint/2010/main" val="2037669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324</Words>
  <Application>Microsoft Office PowerPoint</Application>
  <PresentationFormat>Custom</PresentationFormat>
  <Paragraphs>39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seo</dc:creator>
  <cp:lastModifiedBy>seo</cp:lastModifiedBy>
  <cp:revision>27</cp:revision>
  <dcterms:created xsi:type="dcterms:W3CDTF">2018-07-06T11:24:35Z</dcterms:created>
  <dcterms:modified xsi:type="dcterms:W3CDTF">2018-07-09T07:31:16Z</dcterms:modified>
</cp:coreProperties>
</file>