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7FD876-5A32-4213-91D1-0C6DBCBC9836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51FA13-5AF3-4D60-83F0-B872F995BA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usictuitions.com.a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uitions.com.au/%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295400"/>
            <a:ext cx="8016875" cy="539949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676400"/>
            <a:ext cx="8915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1" fontAlgn="base"/>
            <a:r>
              <a:rPr lang="en-US" sz="2800" dirty="0" smtClean="0"/>
              <a:t>Music Theory is the study of the structure of music. It includes considerations of melody, rhythm, counterpoint, harmony and form; tonal systems, scales, tuning, intervals, consonance, dissonance, durational proportions and the acoustics of pitch systems; composition, performance, orchestration, ornamentation, improvisation and electronic sound production; etc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582341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1" fontAlgn="base"/>
            <a:r>
              <a:rPr lang="en-US" dirty="0" smtClean="0"/>
              <a:t>Music theory usually expresses itself in a body of theoretical literature: the Western art music, the Byzantine, Arabic, Hebrew, Chinese and Indian traditions possess large bodies of such literature</a:t>
            </a:r>
            <a:r>
              <a:rPr lang="en-US" dirty="0" smtClean="0"/>
              <a:t>. Yet</a:t>
            </a:r>
            <a:r>
              <a:rPr lang="en-US" dirty="0" smtClean="0"/>
              <a:t>, some consider that theory may be unwritten and that its sources may consist also, for instance, in Ancient instruments or in modern traditional practices of music.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582341"/>
            <a:ext cx="6477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1" fontAlgn="base"/>
            <a:r>
              <a:rPr lang="en-US" sz="2400" dirty="0" smtClean="0"/>
              <a:t>Music theory usually expresses itself in a body of theoretical literature: the Western art music, the Byzantine, Arabic, Hebrew, Chinese and Indian traditions possess large bodies of such literature</a:t>
            </a:r>
            <a:r>
              <a:rPr lang="en-US" sz="2400" dirty="0" smtClean="0"/>
              <a:t>. Yet</a:t>
            </a:r>
            <a:r>
              <a:rPr lang="en-US" sz="2400" dirty="0" smtClean="0"/>
              <a:t>, some consider that theory may be unwritten and that its sources may consist also, for instance, in Ancient instruments or in modern traditional practices of music.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2551837"/>
            <a:ext cx="8229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1" fontAlgn="base"/>
            <a:r>
              <a:rPr lang="en-US" sz="2800" dirty="0" smtClean="0"/>
              <a:t>Our younger and brilliant instructors share their joy of music with learners of all age groups, which range from the very younger, to those who are young at heart.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2274838"/>
            <a:ext cx="6096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lvl="1" fontAlgn="base"/>
            <a:r>
              <a:rPr lang="en-US" sz="2400" dirty="0" smtClean="0"/>
              <a:t>Come and experience the joy of learning music, on nearly any device. We may help you with instrument choice and discovering you as you begin your musical journey.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8563" y="1189039"/>
            <a:ext cx="4664075" cy="566896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62200"/>
            <a:ext cx="8915400" cy="2898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</a:rPr>
              <a:t>To know much more about Music Lessons Sutherland Shire at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</a:rPr>
              <a:t>Caterina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</a:rPr>
              <a:t> Franco Music Tuition simply give us a </a:t>
            </a:r>
          </a:p>
          <a:p>
            <a:pPr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</a:rPr>
              <a:t>call on 0418 245 658 </a:t>
            </a:r>
          </a:p>
          <a:p>
            <a:pPr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</a:rPr>
              <a:t>Click Here -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alibri" pitchFamily="32" charset="0"/>
                <a:ea typeface="Microsoft YaHei" charset="0"/>
                <a:cs typeface="Microsoft YaHei" charset="0"/>
                <a:hlinkClick r:id="rId4"/>
              </a:rPr>
              <a:t>http://www.musictuitions.com.au/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Calibri" pitchFamily="32" charset="0"/>
              <a:ea typeface="Microsoft YaHei" charset="0"/>
              <a:cs typeface="Microsoft YaHei" charset="0"/>
              <a:hlinkClick r:id="rId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1008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5394325" cy="557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600" dirty="0">
                <a:solidFill>
                  <a:srgbClr val="000000"/>
                </a:solidFill>
                <a:latin typeface="Arial Black" pitchFamily="32" charset="0"/>
                <a:ea typeface="Microsoft YaHei" charset="0"/>
                <a:cs typeface="Microsoft YaHei" charset="0"/>
              </a:rPr>
              <a:t>Music Tuition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497763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1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Vijaya" pitchFamily="32" charset="0"/>
                <a:ea typeface="Microsoft YaHei" charset="0"/>
                <a:cs typeface="Microsoft YaHei" charset="0"/>
                <a:hlinkClick r:id="rId3"/>
              </a:rPr>
              <a:t>Music Lessons Sutherland Shire</a:t>
            </a:r>
            <a:endParaRPr lang="en-US" sz="2400" dirty="0">
              <a:solidFill>
                <a:srgbClr val="FFFFFF"/>
              </a:solidFill>
              <a:latin typeface="Vijaya" pitchFamily="32" charset="0"/>
              <a:ea typeface="Microsoft YaHei" charset="0"/>
              <a:cs typeface="Microsoft YaHei" charset="0"/>
              <a:hlinkClick r:id="rId3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2743200"/>
            <a:ext cx="8458200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6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Thank You.</a:t>
            </a:r>
          </a:p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We Look Ahead To Hear From You.</a:t>
            </a:r>
            <a:endParaRPr lang="en-US" sz="4400" b="1" i="1" dirty="0">
              <a:solidFill>
                <a:schemeClr val="accent1">
                  <a:lumMod val="75000"/>
                </a:schemeClr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352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Sidhesh</dc:creator>
  <cp:lastModifiedBy>Sidhesh</cp:lastModifiedBy>
  <cp:revision>3</cp:revision>
  <dcterms:created xsi:type="dcterms:W3CDTF">2014-12-08T22:37:52Z</dcterms:created>
  <dcterms:modified xsi:type="dcterms:W3CDTF">2014-12-12T00:09:16Z</dcterms:modified>
</cp:coreProperties>
</file>