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31AA12D3-AE6E-4901-88E1-B06861425A1C}" type="datetimeFigureOut">
              <a:rPr lang="en-US" smtClean="0"/>
              <a:pPr/>
              <a:t>13-Nov-17</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3E5BFAE-186E-4087-8371-3059A12962B7}"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1AA12D3-AE6E-4901-88E1-B06861425A1C}" type="datetimeFigureOut">
              <a:rPr lang="en-US" smtClean="0"/>
              <a:pPr/>
              <a:t>13-Nov-17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E5BFAE-186E-4087-8371-3059A12962B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1AA12D3-AE6E-4901-88E1-B06861425A1C}" type="datetimeFigureOut">
              <a:rPr lang="en-US" smtClean="0"/>
              <a:pPr/>
              <a:t>13-Nov-17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E5BFAE-186E-4087-8371-3059A12962B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1AA12D3-AE6E-4901-88E1-B06861425A1C}" type="datetimeFigureOut">
              <a:rPr lang="en-US" smtClean="0"/>
              <a:pPr/>
              <a:t>13-Nov-17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E5BFAE-186E-4087-8371-3059A12962B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1AA12D3-AE6E-4901-88E1-B06861425A1C}" type="datetimeFigureOut">
              <a:rPr lang="en-US" smtClean="0"/>
              <a:pPr/>
              <a:t>13-Nov-17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3E5BFAE-186E-4087-8371-3059A12962B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1AA12D3-AE6E-4901-88E1-B06861425A1C}" type="datetimeFigureOut">
              <a:rPr lang="en-US" smtClean="0"/>
              <a:pPr/>
              <a:t>13-Nov-17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E5BFAE-186E-4087-8371-3059A12962B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1AA12D3-AE6E-4901-88E1-B06861425A1C}" type="datetimeFigureOut">
              <a:rPr lang="en-US" smtClean="0"/>
              <a:pPr/>
              <a:t>13-Nov-17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E5BFAE-186E-4087-8371-3059A12962B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1AA12D3-AE6E-4901-88E1-B06861425A1C}" type="datetimeFigureOut">
              <a:rPr lang="en-US" smtClean="0"/>
              <a:pPr/>
              <a:t>13-Nov-17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E5BFAE-186E-4087-8371-3059A12962B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AA12D3-AE6E-4901-88E1-B06861425A1C}" type="datetimeFigureOut">
              <a:rPr lang="en-US" smtClean="0"/>
              <a:pPr/>
              <a:t>13-Nov-17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E5BFAE-186E-4087-8371-3059A12962B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1AA12D3-AE6E-4901-88E1-B06861425A1C}" type="datetimeFigureOut">
              <a:rPr lang="en-US" smtClean="0"/>
              <a:pPr/>
              <a:t>13-Nov-17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E5BFAE-186E-4087-8371-3059A12962B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1AA12D3-AE6E-4901-88E1-B06861425A1C}" type="datetimeFigureOut">
              <a:rPr lang="en-US" smtClean="0"/>
              <a:pPr/>
              <a:t>13-Nov-17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E5BFAE-186E-4087-8371-3059A12962B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31AA12D3-AE6E-4901-88E1-B06861425A1C}" type="datetimeFigureOut">
              <a:rPr lang="en-US" smtClean="0"/>
              <a:pPr/>
              <a:t>13-Nov-17</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3E5BFAE-186E-4087-8371-3059A12962B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escortsinlebanon.net/" TargetMode="Externa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hyperlink" Target="http://www.escortsinlebanon.net/"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 Id="rId4" Type="http://schemas.openxmlformats.org/officeDocument/2006/relationships/hyperlink" Target="http://www.escortsinlebanon.net/"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escorts-in-lebanon.com/" TargetMode="External"/><Relationship Id="rId2" Type="http://schemas.openxmlformats.org/officeDocument/2006/relationships/hyperlink" Target="http://www.escortsinlebanon.ne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0"/>
            <a:ext cx="6324600" cy="1524000"/>
          </a:xfrm>
        </p:spPr>
        <p:style>
          <a:lnRef idx="2">
            <a:schemeClr val="accent4">
              <a:shade val="50000"/>
            </a:schemeClr>
          </a:lnRef>
          <a:fillRef idx="1">
            <a:schemeClr val="accent4"/>
          </a:fillRef>
          <a:effectRef idx="0">
            <a:schemeClr val="accent4"/>
          </a:effectRef>
          <a:fontRef idx="minor">
            <a:schemeClr val="lt1"/>
          </a:fontRef>
        </p:style>
        <p:txBody>
          <a:bodyPr>
            <a:noAutofit/>
          </a:bodyPr>
          <a:lstStyle/>
          <a:p>
            <a:r>
              <a:rPr lang="en-US" sz="3200" dirty="0" smtClean="0"/>
              <a:t>Beirut Youthful Women from Our Beirut Escort Service..</a:t>
            </a:r>
            <a:endParaRPr lang="en-US" sz="3200" dirty="0"/>
          </a:p>
        </p:txBody>
      </p:sp>
      <p:sp>
        <p:nvSpPr>
          <p:cNvPr id="3" name="Subtitle 2"/>
          <p:cNvSpPr>
            <a:spLocks noGrp="1"/>
          </p:cNvSpPr>
          <p:nvPr>
            <p:ph type="subTitle" idx="1"/>
          </p:nvPr>
        </p:nvSpPr>
        <p:spPr>
          <a:xfrm>
            <a:off x="1371600" y="2514600"/>
            <a:ext cx="6248400" cy="762000"/>
          </a:xfrm>
        </p:spPr>
        <p:txBody>
          <a:bodyPr>
            <a:normAutofit/>
          </a:bodyPr>
          <a:lstStyle/>
          <a:p>
            <a:endParaRPr lang="en-US" sz="2800" dirty="0"/>
          </a:p>
        </p:txBody>
      </p:sp>
      <p:sp>
        <p:nvSpPr>
          <p:cNvPr id="10" name="TextBox 9"/>
          <p:cNvSpPr txBox="1"/>
          <p:nvPr/>
        </p:nvSpPr>
        <p:spPr>
          <a:xfrm>
            <a:off x="3810000" y="2209800"/>
            <a:ext cx="3886200" cy="369332"/>
          </a:xfrm>
          <a:prstGeom prst="rect">
            <a:avLst/>
          </a:prstGeom>
          <a:solidFill>
            <a:srgbClr val="FFFF00"/>
          </a:solidFill>
          <a:effectLst>
            <a:glow rad="228600">
              <a:schemeClr val="accent5">
                <a:satMod val="175000"/>
                <a:alpha val="40000"/>
              </a:schemeClr>
            </a:glow>
            <a:outerShdw blurRad="130000" dist="101600" dir="2700000" algn="tl" rotWithShape="0">
              <a:srgbClr val="000000">
                <a:alpha val="35000"/>
              </a:srgbClr>
            </a:outerShdw>
          </a:effectLst>
          <a:scene3d>
            <a:camera prst="orthographicFront"/>
            <a:lightRig rig="threePt" dir="t"/>
          </a:scene3d>
          <a:sp3d>
            <a:bevelT prst="relaxedInset"/>
          </a:sp3d>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b="1" dirty="0">
                <a:solidFill>
                  <a:srgbClr val="00B0F0"/>
                </a:solidFill>
                <a:hlinkClick r:id="rId2"/>
              </a:rPr>
              <a:t>http://www.escortsinlebanon.net/</a:t>
            </a:r>
            <a:endParaRPr lang="en-US" dirty="0">
              <a:solidFill>
                <a:srgbClr val="00B0F0"/>
              </a:solidFill>
            </a:endParaRPr>
          </a:p>
        </p:txBody>
      </p:sp>
      <p:sp>
        <p:nvSpPr>
          <p:cNvPr id="11" name="TextBox 10"/>
          <p:cNvSpPr txBox="1"/>
          <p:nvPr/>
        </p:nvSpPr>
        <p:spPr>
          <a:xfrm>
            <a:off x="5181600" y="1600200"/>
            <a:ext cx="2514600" cy="523220"/>
          </a:xfrm>
          <a:prstGeom prst="rect">
            <a:avLst/>
          </a:prstGeom>
          <a:noFill/>
        </p:spPr>
        <p:txBody>
          <a:bodyPr wrap="square" rtlCol="0">
            <a:spAutoFit/>
          </a:bodyPr>
          <a:lstStyle/>
          <a:p>
            <a:r>
              <a:rPr lang="en-US" sz="2800" dirty="0" smtClean="0">
                <a:solidFill>
                  <a:srgbClr val="00B0F0"/>
                </a:solidFill>
              </a:rPr>
              <a:t>0096181644405</a:t>
            </a:r>
            <a:endParaRPr lang="en-US" sz="2800" dirty="0">
              <a:solidFill>
                <a:srgbClr val="00B0F0"/>
              </a:solidFill>
            </a:endParaRPr>
          </a:p>
        </p:txBody>
      </p:sp>
      <p:pic>
        <p:nvPicPr>
          <p:cNvPr id="14" name="Picture 13" descr="IMG_1074.jpg"/>
          <p:cNvPicPr>
            <a:picLocks noChangeAspect="1"/>
          </p:cNvPicPr>
          <p:nvPr/>
        </p:nvPicPr>
        <p:blipFill>
          <a:blip r:embed="rId3"/>
          <a:stretch>
            <a:fillRect/>
          </a:stretch>
        </p:blipFill>
        <p:spPr>
          <a:xfrm>
            <a:off x="7729538" y="0"/>
            <a:ext cx="1414462" cy="6858000"/>
          </a:xfrm>
          <a:prstGeom prst="rect">
            <a:avLst/>
          </a:prstGeom>
        </p:spPr>
      </p:pic>
      <p:pic>
        <p:nvPicPr>
          <p:cNvPr id="16" name="Picture 15" descr="Capture15.PNG"/>
          <p:cNvPicPr>
            <a:picLocks noChangeAspect="1"/>
          </p:cNvPicPr>
          <p:nvPr/>
        </p:nvPicPr>
        <p:blipFill>
          <a:blip r:embed="rId4"/>
          <a:stretch>
            <a:fillRect/>
          </a:stretch>
        </p:blipFill>
        <p:spPr>
          <a:xfrm>
            <a:off x="3581400" y="1524001"/>
            <a:ext cx="2057400" cy="5334000"/>
          </a:xfrm>
          <a:prstGeom prst="rect">
            <a:avLst/>
          </a:prstGeom>
          <a:ln>
            <a:noFill/>
          </a:ln>
          <a:effectLst>
            <a:softEdge rad="112500"/>
          </a:effectLst>
        </p:spPr>
      </p:pic>
      <p:pic>
        <p:nvPicPr>
          <p:cNvPr id="18" name="Picture 17" descr="Capture15a.PNG"/>
          <p:cNvPicPr>
            <a:picLocks noChangeAspect="1"/>
          </p:cNvPicPr>
          <p:nvPr/>
        </p:nvPicPr>
        <p:blipFill>
          <a:blip r:embed="rId5"/>
          <a:stretch>
            <a:fillRect/>
          </a:stretch>
        </p:blipFill>
        <p:spPr>
          <a:xfrm>
            <a:off x="5458285" y="1524000"/>
            <a:ext cx="3685715" cy="5334000"/>
          </a:xfrm>
          <a:prstGeom prst="rect">
            <a:avLst/>
          </a:prstGeom>
        </p:spPr>
      </p:pic>
      <p:pic>
        <p:nvPicPr>
          <p:cNvPr id="20" name="Picture 19" descr="IMG_1074.jpg"/>
          <p:cNvPicPr>
            <a:picLocks noChangeAspect="1"/>
          </p:cNvPicPr>
          <p:nvPr/>
        </p:nvPicPr>
        <p:blipFill>
          <a:blip r:embed="rId3"/>
          <a:stretch>
            <a:fillRect/>
          </a:stretch>
        </p:blipFill>
        <p:spPr>
          <a:xfrm>
            <a:off x="0" y="0"/>
            <a:ext cx="1414462" cy="6858000"/>
          </a:xfrm>
          <a:prstGeom prst="rect">
            <a:avLst/>
          </a:prstGeom>
        </p:spPr>
      </p:pic>
      <p:pic>
        <p:nvPicPr>
          <p:cNvPr id="21" name="Picture 20" descr="Capture15a.PNG"/>
          <p:cNvPicPr>
            <a:picLocks noChangeAspect="1"/>
          </p:cNvPicPr>
          <p:nvPr/>
        </p:nvPicPr>
        <p:blipFill>
          <a:blip r:embed="rId5"/>
          <a:stretch>
            <a:fillRect/>
          </a:stretch>
        </p:blipFill>
        <p:spPr>
          <a:xfrm>
            <a:off x="0" y="1524000"/>
            <a:ext cx="3685715" cy="5334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229600" cy="990600"/>
          </a:xfrm>
        </p:spPr>
        <p:style>
          <a:lnRef idx="3">
            <a:schemeClr val="lt1"/>
          </a:lnRef>
          <a:fillRef idx="1">
            <a:schemeClr val="accent1"/>
          </a:fillRef>
          <a:effectRef idx="1">
            <a:schemeClr val="accent1"/>
          </a:effectRef>
          <a:fontRef idx="minor">
            <a:schemeClr val="lt1"/>
          </a:fontRef>
        </p:style>
        <p:txBody>
          <a:bodyPr/>
          <a:lstStyle/>
          <a:p>
            <a:r>
              <a:rPr lang="en-US" dirty="0" smtClean="0"/>
              <a:t>Lebanon Escorts Service </a:t>
            </a:r>
            <a:endParaRPr lang="en-US" dirty="0"/>
          </a:p>
        </p:txBody>
      </p:sp>
      <p:pic>
        <p:nvPicPr>
          <p:cNvPr id="5" name="Picture 4" descr="907868457567.jpg"/>
          <p:cNvPicPr>
            <a:picLocks noChangeAspect="1"/>
          </p:cNvPicPr>
          <p:nvPr/>
        </p:nvPicPr>
        <p:blipFill>
          <a:blip r:embed="rId2"/>
          <a:stretch>
            <a:fillRect/>
          </a:stretch>
        </p:blipFill>
        <p:spPr>
          <a:xfrm>
            <a:off x="304800" y="1066800"/>
            <a:ext cx="4114800" cy="5562600"/>
          </a:xfrm>
          <a:prstGeom prst="rect">
            <a:avLst/>
          </a:prstGeom>
        </p:spPr>
      </p:pic>
      <p:pic>
        <p:nvPicPr>
          <p:cNvPr id="6" name="Picture 5" descr="907868457567.jpg"/>
          <p:cNvPicPr>
            <a:picLocks noChangeAspect="1"/>
          </p:cNvPicPr>
          <p:nvPr/>
        </p:nvPicPr>
        <p:blipFill>
          <a:blip r:embed="rId2"/>
          <a:stretch>
            <a:fillRect/>
          </a:stretch>
        </p:blipFill>
        <p:spPr>
          <a:xfrm>
            <a:off x="4572000" y="1143000"/>
            <a:ext cx="4267200" cy="55626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3058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lang="en-US" dirty="0" smtClean="0"/>
              <a:t>Lebanon Escorts </a:t>
            </a:r>
            <a:endParaRPr lang="en-US" dirty="0"/>
          </a:p>
        </p:txBody>
      </p:sp>
      <p:pic>
        <p:nvPicPr>
          <p:cNvPr id="8" name="Picture 7" descr="7980795688.jpg"/>
          <p:cNvPicPr>
            <a:picLocks noChangeAspect="1"/>
          </p:cNvPicPr>
          <p:nvPr/>
        </p:nvPicPr>
        <p:blipFill>
          <a:blip r:embed="rId2"/>
          <a:stretch>
            <a:fillRect/>
          </a:stretch>
        </p:blipFill>
        <p:spPr>
          <a:xfrm>
            <a:off x="4876800" y="1524000"/>
            <a:ext cx="3749363" cy="5334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descr="769807658.jpg"/>
          <p:cNvPicPr>
            <a:picLocks noChangeAspect="1"/>
          </p:cNvPicPr>
          <p:nvPr/>
        </p:nvPicPr>
        <p:blipFill>
          <a:blip r:embed="rId3"/>
          <a:stretch>
            <a:fillRect/>
          </a:stretch>
        </p:blipFill>
        <p:spPr>
          <a:xfrm>
            <a:off x="457200" y="1524000"/>
            <a:ext cx="3505200" cy="5334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457200" y="4038600"/>
            <a:ext cx="8077200" cy="3354765"/>
          </a:xfrm>
          <a:prstGeom prst="rect">
            <a:avLst/>
          </a:prstGeom>
          <a:noFill/>
        </p:spPr>
        <p:txBody>
          <a:bodyPr wrap="square" rtlCol="0">
            <a:spAutoFit/>
          </a:bodyPr>
          <a:lstStyle/>
          <a:p>
            <a:r>
              <a:rPr lang="en-US" sz="1600" dirty="0" smtClean="0"/>
              <a:t>For the individuals who have any pressure or weight, then Lebanon </a:t>
            </a:r>
            <a:r>
              <a:rPr lang="en-US" sz="1600" b="1" u="sng" dirty="0" smtClean="0">
                <a:hlinkClick r:id="rId4"/>
              </a:rPr>
              <a:t>Escort in Lebanon </a:t>
            </a:r>
            <a:r>
              <a:rPr lang="en-US" sz="1600" dirty="0" smtClean="0"/>
              <a:t>is the best frameworks for getting sworn off that. Lebanon is an unprecedented city, at any rate; it could make packs of individuals irritating. Lebanon is pricey and it’s no ifs or buts astoundingly troublesome to profit in Lebanon. The smoothest method to take out everything could be escorting pick organizations. Best </a:t>
            </a:r>
            <a:r>
              <a:rPr lang="en-US" sz="1600" b="1" u="sng" dirty="0" smtClean="0">
                <a:hlinkClick r:id="rId4"/>
              </a:rPr>
              <a:t>escort Lebanon</a:t>
            </a:r>
            <a:r>
              <a:rPr lang="en-US" sz="1600" dirty="0" smtClean="0"/>
              <a:t> are to an inconceivable degree solid action and a few individuals pick that every once in a while, for the comparable portrayals. There are stacks of sorts of </a:t>
            </a:r>
            <a:r>
              <a:rPr lang="en-US" sz="1600" b="1" u="sng" dirty="0" smtClean="0">
                <a:hlinkClick r:id="rId4"/>
              </a:rPr>
              <a:t>escorts Lebanon</a:t>
            </a:r>
            <a:r>
              <a:rPr lang="en-US" sz="1600" dirty="0" smtClean="0"/>
              <a:t> from youthful women, despite the soothe in of individuals from confused timetables that they have inside their lives. It is all minds boggling to have the escort from Lebanon youthful women accordingly consistently general usually. There is not any Best back escort than Lebanon </a:t>
            </a:r>
            <a:r>
              <a:rPr lang="en-US" sz="1600" b="1" u="sng" dirty="0" smtClean="0">
                <a:hlinkClick r:id="rId4"/>
              </a:rPr>
              <a:t>escorts in Lebanon</a:t>
            </a:r>
            <a:r>
              <a:rPr lang="en-US" sz="1600" dirty="0" smtClean="0"/>
              <a:t>. </a:t>
            </a:r>
          </a:p>
          <a:p>
            <a:r>
              <a:rPr lang="en-US" sz="1600" dirty="0" smtClean="0"/>
              <a:t/>
            </a:r>
            <a:br>
              <a:rPr lang="en-US" sz="1600" dirty="0" smtClean="0"/>
            </a:br>
            <a:endParaRPr lang="en-US"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en-US" dirty="0" smtClean="0"/>
              <a:t>Escorts Service Lebanon </a:t>
            </a:r>
            <a:endParaRPr lang="en-US" dirty="0"/>
          </a:p>
        </p:txBody>
      </p:sp>
      <p:pic>
        <p:nvPicPr>
          <p:cNvPr id="5" name="Content Placeholder 4" descr="5668968574.jpg"/>
          <p:cNvPicPr>
            <a:picLocks noGrp="1" noChangeAspect="1"/>
          </p:cNvPicPr>
          <p:nvPr>
            <p:ph sz="half" idx="1"/>
          </p:nvPr>
        </p:nvPicPr>
        <p:blipFill>
          <a:blip r:embed="rId2"/>
          <a:stretch>
            <a:fillRect/>
          </a:stretch>
        </p:blipFill>
        <p:spPr>
          <a:xfrm>
            <a:off x="704889" y="1600200"/>
            <a:ext cx="3543221" cy="4525963"/>
          </a:xfrm>
        </p:spPr>
      </p:pic>
      <p:pic>
        <p:nvPicPr>
          <p:cNvPr id="6" name="Content Placeholder 5" descr="90879568.jpg"/>
          <p:cNvPicPr>
            <a:picLocks noGrp="1" noChangeAspect="1"/>
          </p:cNvPicPr>
          <p:nvPr>
            <p:ph sz="half" idx="2"/>
          </p:nvPr>
        </p:nvPicPr>
        <p:blipFill>
          <a:blip r:embed="rId3"/>
          <a:stretch>
            <a:fillRect/>
          </a:stretch>
        </p:blipFill>
        <p:spPr>
          <a:xfrm>
            <a:off x="5029002" y="1600200"/>
            <a:ext cx="3276995" cy="4525963"/>
          </a:xfrm>
        </p:spPr>
      </p:pic>
      <p:sp>
        <p:nvSpPr>
          <p:cNvPr id="7" name="TextBox 6"/>
          <p:cNvSpPr txBox="1"/>
          <p:nvPr/>
        </p:nvSpPr>
        <p:spPr>
          <a:xfrm>
            <a:off x="685800" y="3718679"/>
            <a:ext cx="8001000" cy="3139321"/>
          </a:xfrm>
          <a:prstGeom prst="rect">
            <a:avLst/>
          </a:prstGeom>
          <a:noFill/>
        </p:spPr>
        <p:txBody>
          <a:bodyPr wrap="square" rtlCol="0">
            <a:spAutoFit/>
          </a:bodyPr>
          <a:lstStyle/>
          <a:p>
            <a:r>
              <a:rPr lang="en-US" b="1" u="sng" dirty="0" smtClean="0">
                <a:hlinkClick r:id="rId4"/>
              </a:rPr>
              <a:t>Lebanon Escort</a:t>
            </a:r>
            <a:r>
              <a:rPr lang="en-US" dirty="0" smtClean="0"/>
              <a:t> displays high-class back escort organization for the decently mannered man staying or going in Lebanon. We offer the best likely happiness for our clients; our well-disposed and captivating masseuses are exceedingly completed, exceptionally taught and best qualities. We respect most of our purchasers and certification, you of our 100% vigilance to your needs. After an entire </a:t>
            </a:r>
            <a:r>
              <a:rPr lang="en-US" b="1" u="sng" dirty="0" smtClean="0">
                <a:hlinkClick r:id="rId4"/>
              </a:rPr>
              <a:t>escort Lebanon</a:t>
            </a:r>
            <a:r>
              <a:rPr lang="en-US" dirty="0" smtClean="0"/>
              <a:t> arriving at, you will seem smoother. Accommodate yourself time to get up steadily. Different purchasers' expertise, flexibility from the desolation and damages that have built over months of nervousness. After an early on time compass of feeling uncommonly tranquil, a few people feel assistance in essential that can continue trying for a long while.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Autofit/>
          </a:bodyPr>
          <a:lstStyle/>
          <a:p>
            <a:r>
              <a:rPr lang="en-US" sz="2400" dirty="0" smtClean="0"/>
              <a:t>Lebanon Escort | Escort Lebanon | Escorts Lebanon </a:t>
            </a:r>
            <a:endParaRPr lang="en-US" sz="2400" dirty="0"/>
          </a:p>
        </p:txBody>
      </p:sp>
      <p:sp>
        <p:nvSpPr>
          <p:cNvPr id="5" name="Content Placeholder 4"/>
          <p:cNvSpPr>
            <a:spLocks noGrp="1"/>
          </p:cNvSpPr>
          <p:nvPr>
            <p:ph idx="1"/>
          </p:nvPr>
        </p:nvSpPr>
        <p:spPr>
          <a:xfrm>
            <a:off x="381000" y="838200"/>
            <a:ext cx="8229600" cy="4709160"/>
          </a:xfrm>
        </p:spPr>
        <p:txBody>
          <a:bodyPr>
            <a:noAutofit/>
          </a:bodyPr>
          <a:lstStyle/>
          <a:p>
            <a:pPr algn="just"/>
            <a:r>
              <a:rPr lang="en-US" sz="1100" b="1" u="sng" dirty="0" smtClean="0">
                <a:hlinkClick r:id="rId2"/>
              </a:rPr>
              <a:t>Escort service Lebanon</a:t>
            </a:r>
            <a:r>
              <a:rPr lang="en-US" sz="1100" dirty="0" smtClean="0"/>
              <a:t> is one of the best escort service focus in Lebanon, with full sponsorship. Our Escort focus in Lebanon centers in Lebanon and Oriental escorts from around the world. Our escorts are exceedingly beguiling and the vast majority of them is top of our office. All our masseuses are hot, dazzling oriental escorts from Lebanon. We are certain you will like the brilliant night of rose with our amenable </a:t>
            </a:r>
            <a:r>
              <a:rPr lang="en-US" sz="1100" b="1" u="sng" dirty="0" smtClean="0">
                <a:hlinkClick r:id="rId2"/>
              </a:rPr>
              <a:t>Lebanon escorts</a:t>
            </a:r>
            <a:r>
              <a:rPr lang="en-US" sz="1100" dirty="0" smtClean="0"/>
              <a:t>. It helps in dissolving strain away under the hands of their essentially accomplished experts. Their great and fundamentally material adolescent </a:t>
            </a:r>
            <a:r>
              <a:rPr lang="en-US" sz="1100" u="sng" dirty="0" smtClean="0">
                <a:hlinkClick r:id="rId2"/>
              </a:rPr>
              <a:t>Escorts Service Lebanon</a:t>
            </a:r>
            <a:r>
              <a:rPr lang="en-US" sz="1100" dirty="0" smtClean="0"/>
              <a:t> will be able to essentially deliberately make your tired figure appear to be, all in all, to be so without a doubt much better making you feel like an exchange man or lady. </a:t>
            </a:r>
          </a:p>
          <a:p>
            <a:pPr algn="just"/>
            <a:endParaRPr lang="en-US" sz="1050" b="1" dirty="0" smtClean="0">
              <a:hlinkClick r:id="rId2"/>
            </a:endParaRPr>
          </a:p>
          <a:p>
            <a:pPr algn="just"/>
            <a:endParaRPr lang="en-US" sz="1050" b="1" dirty="0" smtClean="0">
              <a:hlinkClick r:id="rId2"/>
            </a:endParaRPr>
          </a:p>
          <a:p>
            <a:pPr algn="just"/>
            <a:r>
              <a:rPr lang="en-US" sz="1600" b="1" u="sng" dirty="0" smtClean="0">
                <a:hlinkClick r:id="rId2"/>
              </a:rPr>
              <a:t>Lebanon Escorts Services</a:t>
            </a:r>
            <a:r>
              <a:rPr lang="en-US" sz="1600" dirty="0" smtClean="0"/>
              <a:t>, </a:t>
            </a:r>
            <a:r>
              <a:rPr lang="en-US" sz="1600" b="1" u="sng" dirty="0" smtClean="0">
                <a:hlinkClick r:id="rId3"/>
              </a:rPr>
              <a:t>Escorts in Lebanon</a:t>
            </a:r>
            <a:r>
              <a:rPr lang="en-US" sz="1600" dirty="0" smtClean="0"/>
              <a:t>, </a:t>
            </a:r>
            <a:r>
              <a:rPr lang="en-US" sz="1600" b="1" u="sng" dirty="0" smtClean="0">
                <a:hlinkClick r:id="rId3"/>
              </a:rPr>
              <a:t>Escort in Lebanon</a:t>
            </a:r>
            <a:r>
              <a:rPr lang="en-US" sz="1600" dirty="0" smtClean="0"/>
              <a:t>, </a:t>
            </a:r>
            <a:r>
              <a:rPr lang="en-US" sz="1600" b="1" u="sng" dirty="0" smtClean="0">
                <a:hlinkClick r:id="rId3"/>
              </a:rPr>
              <a:t>Lebanon Escort</a:t>
            </a:r>
            <a:r>
              <a:rPr lang="en-US" sz="1600" dirty="0" smtClean="0"/>
              <a:t>, </a:t>
            </a:r>
            <a:r>
              <a:rPr lang="en-US" sz="1600" b="1" u="sng" dirty="0" smtClean="0">
                <a:hlinkClick r:id="rId2"/>
              </a:rPr>
              <a:t>Lebanon Escorts Service</a:t>
            </a:r>
            <a:r>
              <a:rPr lang="en-US" sz="1600" dirty="0" smtClean="0"/>
              <a:t>, </a:t>
            </a:r>
            <a:r>
              <a:rPr lang="en-US" sz="1600" b="1" u="sng" dirty="0" smtClean="0">
                <a:hlinkClick r:id="rId3"/>
              </a:rPr>
              <a:t>Lebanon Escort Service</a:t>
            </a:r>
            <a:r>
              <a:rPr lang="en-US" sz="1600" dirty="0" smtClean="0"/>
              <a:t>, </a:t>
            </a:r>
            <a:r>
              <a:rPr lang="en-US" sz="1600" b="1" u="sng" dirty="0" smtClean="0">
                <a:hlinkClick r:id="rId3"/>
              </a:rPr>
              <a:t>Escort Lebanon</a:t>
            </a:r>
            <a:r>
              <a:rPr lang="en-US" sz="1600" dirty="0" smtClean="0"/>
              <a:t>, </a:t>
            </a:r>
            <a:r>
              <a:rPr lang="en-US" sz="1600" b="1" u="sng" dirty="0" smtClean="0">
                <a:hlinkClick r:id="rId3"/>
              </a:rPr>
              <a:t>Lebanon Escorts</a:t>
            </a:r>
            <a:r>
              <a:rPr lang="en-US" sz="1600" dirty="0" smtClean="0"/>
              <a:t>, </a:t>
            </a:r>
            <a:r>
              <a:rPr lang="en-US" sz="1600" b="1" u="sng" dirty="0" smtClean="0">
                <a:hlinkClick r:id="rId3"/>
              </a:rPr>
              <a:t>Escorts Lebanon</a:t>
            </a:r>
            <a:r>
              <a:rPr lang="en-US" sz="1600" dirty="0" smtClean="0"/>
              <a:t>, </a:t>
            </a:r>
            <a:r>
              <a:rPr lang="en-US" sz="1600" u="sng" dirty="0" smtClean="0">
                <a:hlinkClick r:id="rId3"/>
              </a:rPr>
              <a:t>Lebanon Escorts Agency</a:t>
            </a:r>
            <a:r>
              <a:rPr lang="en-US" sz="1600" dirty="0" smtClean="0"/>
              <a:t>, </a:t>
            </a:r>
            <a:r>
              <a:rPr lang="en-US" sz="1600" u="sng" dirty="0" smtClean="0">
                <a:hlinkClick r:id="rId2"/>
              </a:rPr>
              <a:t>Lebanon Escort Agency</a:t>
            </a:r>
            <a:r>
              <a:rPr lang="en-US" sz="1600" dirty="0" smtClean="0"/>
              <a:t>, </a:t>
            </a:r>
            <a:r>
              <a:rPr lang="en-US" sz="1600" u="sng" dirty="0" smtClean="0">
                <a:hlinkClick r:id="rId3"/>
              </a:rPr>
              <a:t>Escorts Service Lebanon</a:t>
            </a:r>
            <a:r>
              <a:rPr lang="en-US" sz="1600" dirty="0" smtClean="0"/>
              <a:t>, </a:t>
            </a:r>
            <a:r>
              <a:rPr lang="en-US" sz="1600" u="sng" dirty="0" smtClean="0">
                <a:hlinkClick r:id="rId3"/>
              </a:rPr>
              <a:t>Escort Service Lebanon</a:t>
            </a:r>
            <a:r>
              <a:rPr lang="en-US" sz="1600" dirty="0" smtClean="0"/>
              <a:t>, </a:t>
            </a:r>
            <a:r>
              <a:rPr lang="en-US" sz="1600" u="sng" dirty="0" smtClean="0">
                <a:hlinkClick r:id="rId2"/>
              </a:rPr>
              <a:t>Lebanon Escort Services</a:t>
            </a:r>
            <a:r>
              <a:rPr lang="en-US" sz="1600" dirty="0" smtClean="0"/>
              <a:t>, </a:t>
            </a:r>
            <a:r>
              <a:rPr lang="en-US" sz="1600" b="1" u="sng" dirty="0" smtClean="0">
                <a:hlinkClick r:id="rId2"/>
              </a:rPr>
              <a:t>Independent Lebanon Escorts</a:t>
            </a:r>
            <a:r>
              <a:rPr lang="en-US" sz="1600" dirty="0" smtClean="0"/>
              <a:t>, </a:t>
            </a:r>
            <a:r>
              <a:rPr lang="en-US" sz="1600" b="1" u="sng" dirty="0" smtClean="0">
                <a:hlinkClick r:id="rId2"/>
              </a:rPr>
              <a:t>Independent Escort Lebanon</a:t>
            </a:r>
            <a:r>
              <a:rPr lang="en-US" sz="1600" dirty="0" smtClean="0"/>
              <a:t>,  </a:t>
            </a:r>
            <a:r>
              <a:rPr lang="en-US" sz="1600" b="1" u="sng" dirty="0" smtClean="0">
                <a:hlinkClick r:id="rId3"/>
              </a:rPr>
              <a:t>Independent Escorts in Lebanon</a:t>
            </a:r>
            <a:r>
              <a:rPr lang="en-US" sz="1600" dirty="0" smtClean="0"/>
              <a:t>, </a:t>
            </a:r>
            <a:r>
              <a:rPr lang="en-US" sz="1600" u="sng" dirty="0" smtClean="0">
                <a:hlinkClick r:id="rId3"/>
              </a:rPr>
              <a:t>Independent Lebanon Escort</a:t>
            </a:r>
            <a:r>
              <a:rPr lang="en-US" sz="1600" dirty="0" smtClean="0"/>
              <a:t>, </a:t>
            </a:r>
            <a:r>
              <a:rPr lang="en-US" sz="1600" u="sng" dirty="0" smtClean="0">
                <a:hlinkClick r:id="rId3"/>
              </a:rPr>
              <a:t>Independent Escorts Lebanon</a:t>
            </a:r>
            <a:r>
              <a:rPr lang="en-US" sz="1600" dirty="0" smtClean="0"/>
              <a:t>, </a:t>
            </a:r>
            <a:r>
              <a:rPr lang="en-US" sz="1600" b="1" u="sng" dirty="0" smtClean="0">
                <a:hlinkClick r:id="rId3"/>
              </a:rPr>
              <a:t>Lebanon Escort Girls</a:t>
            </a:r>
            <a:r>
              <a:rPr lang="en-US" sz="1600" dirty="0" smtClean="0"/>
              <a:t>.</a:t>
            </a:r>
          </a:p>
          <a:p>
            <a:pPr algn="just"/>
            <a:endParaRPr lang="en-US" sz="1600" dirty="0" smtClean="0"/>
          </a:p>
          <a:p>
            <a:pPr algn="just"/>
            <a:r>
              <a:rPr lang="en-US" sz="1600" b="1" dirty="0" smtClean="0"/>
              <a:t>website : </a:t>
            </a:r>
            <a:endParaRPr lang="en-US" sz="1600" dirty="0" smtClean="0"/>
          </a:p>
          <a:p>
            <a:pPr algn="just"/>
            <a:r>
              <a:rPr lang="en-US" dirty="0" smtClean="0">
                <a:hlinkClick r:id="rId2"/>
              </a:rPr>
              <a:t>http://www.escortsinlebanon.net</a:t>
            </a:r>
            <a:r>
              <a:rPr lang="en-US" dirty="0" smtClean="0">
                <a:hlinkClick r:id="rId2"/>
              </a:rPr>
              <a:t>/</a:t>
            </a:r>
            <a:r>
              <a:rPr lang="en-US" dirty="0" smtClean="0"/>
              <a:t/>
            </a:r>
            <a:br>
              <a:rPr lang="en-US" dirty="0" smtClean="0"/>
            </a:br>
            <a:r>
              <a:rPr lang="en-US" dirty="0" smtClean="0">
                <a:hlinkClick r:id="rId3"/>
              </a:rPr>
              <a:t> http://www.escorts-in-lebanon.com/</a:t>
            </a:r>
            <a:r>
              <a:rPr lang="en-US" dirty="0" smtClean="0"/>
              <a:t> </a:t>
            </a:r>
            <a:endParaRPr lang="en-US" dirty="0" smtClean="0"/>
          </a:p>
          <a:p>
            <a:pPr algn="just"/>
            <a:r>
              <a:rPr lang="en-US" dirty="0" smtClean="0"/>
              <a:t>Contact Us: 0096181777580, 009613166137 </a:t>
            </a:r>
          </a:p>
          <a:p>
            <a:pPr algn="just"/>
            <a:endParaRPr lang="en-US" dirty="0" smtClean="0"/>
          </a:p>
          <a:p>
            <a:pPr algn="just"/>
            <a:endParaRPr lang="en-US" sz="16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344</TotalTime>
  <Words>47</Words>
  <Application>Microsoft Office PowerPoint</Application>
  <PresentationFormat>On-screen Show (4:3)</PresentationFormat>
  <Paragraphs>18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Apex</vt:lpstr>
      <vt:lpstr>Beirut Youthful Women from Our Beirut Escort Service..</vt:lpstr>
      <vt:lpstr>Lebanon Escorts Service </vt:lpstr>
      <vt:lpstr>Lebanon Escorts </vt:lpstr>
      <vt:lpstr>Escorts Service Lebanon </vt:lpstr>
      <vt:lpstr>Lebanon Escort | Escort Lebanon | Escorts Lebanon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ENJOY AN AMAZING ESCORT EXPERIENCE AT Escorts in Lebanon</dc:title>
  <dc:creator>admin</dc:creator>
  <cp:lastModifiedBy>admin</cp:lastModifiedBy>
  <cp:revision>21</cp:revision>
  <dcterms:created xsi:type="dcterms:W3CDTF">2017-11-11T06:57:56Z</dcterms:created>
  <dcterms:modified xsi:type="dcterms:W3CDTF">2017-11-13T14:24:54Z</dcterms:modified>
</cp:coreProperties>
</file>