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29D8A-0296-E512-D66B-C6A4F708C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665A51-9EAD-4DD0-A3F2-903C61EA53D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372D1-DBD7-5119-BD17-163864037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9638-C028-E4DB-7F67-94C7328D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05A7F-CFC9-4907-9809-D73E5B30BB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729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1E85F-7EFC-63B0-A028-3293A4DCA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65CB20-82D5-4D2D-AFE5-464EE58AD7F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8F000-4AD0-EBDF-C061-000D64B3C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7728D-4F91-E14F-4096-98D1F4533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BFD88-90F2-48A2-8773-1D5F8CE7E33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269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4419A-64EE-B01C-83C6-9A1F9511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5A95E-6AE1-4091-8A60-E5AC61E7651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67FDB-0E2B-9C3D-AD82-E253E60B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CF12E-7A7A-D837-34F5-007788E2D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EB164-58F0-4FA2-9956-A417541019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81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8F3C2-C98A-6A98-7860-E6DC5F84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AA5519-9BFC-49C2-B9D4-C76C3160C8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B9AF6-DDBF-675C-C966-DADE04350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82E2D-8696-E0E6-C0AA-E2DCD14DD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75780-1A3A-4D16-B1CD-8EBD628395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562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18400-FE7B-A6E1-0480-D1FD127DE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42B046-E170-4B81-A426-39EB800FEB2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BA9F5-3723-479A-CA58-3FA4E169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0BFB4-BF7C-7DC7-F921-C615D8EE5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2C9FC-37C9-4547-BF7A-5EE4490DDF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926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B83345-9A04-F68B-0B8F-7FECED9BC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C5D383-A17C-42FF-8E87-4CB893931F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C2046F-D748-D9F5-4849-D4987D4BC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739200-A94B-4A6A-5AE3-C3F517B7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B4FEC-4B2D-428A-80C1-F242101F40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10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9F2A868-52DE-6E56-544B-0AF97AAE1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889334-41EE-412A-829C-0588C3AA81D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ECB0A84-3707-5868-76F4-B8A7ECC4D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C92F6D-0001-9B25-50C4-213E48857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86741-2D49-4A39-ADCA-3031B2A7C4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7204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7B584D4-A054-529B-C4E9-2D2024EDA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F751B-6728-4822-8FE8-7F6A217549A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327DF12-7EB4-4729-29F8-31837E71E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BE46F52-2C4C-45A2-B80D-BD7AA473B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66EC4-2329-4A44-B7AE-1683521125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571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3EB200-E7B4-3A28-7BED-260CAC90F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D18275-8738-455C-8430-10A12EBD015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4335AFE-04E2-F8A0-80FB-9BB8DAAE7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32B1A53-4B61-93A7-F578-38DA6EB9C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48DE4-16E3-4797-949A-424438746C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976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0A7D9C-396A-A688-FC16-89B5FCC73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69D8E3-9AEC-4587-8F32-A20285425E8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A42B79-9361-7049-FFC5-43FF9D90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165536-4469-75A6-E924-B14947883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846C2-C090-4C67-8A85-4CB79E1CEC6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544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D13B1F2-8D5D-546D-05F8-DE04878E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275A01-A75E-4228-9206-059DA12086C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D9A677-5A40-FB6C-DADA-FF289793D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3A6E7E0-14EA-9820-87BC-3AF55A8F2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5BCE3-8881-48B6-AFED-D0C0388E46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99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9573AC8-8836-5F5C-2E6F-90B131EF43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4796493-8D2D-E09B-9D12-0DEA0FEADE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DD168-DCA3-2AF0-F67B-A98740847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1396EE9-8E77-44E5-864C-E342A87D766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D2271-1C0E-D539-62F5-11843A6F1A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2B67-7AE6-2A84-E171-F47A1A502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0D081C9-9594-4CAD-A738-40B967C31C4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073A8534-EE61-6C22-3029-EA997FBCE3A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F4C1938-7B75-440F-AC30-05AD2AFCEBF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B998EFD-3C9F-E349-2ACB-FB8FE34F6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FC103A2-970C-A642-2822-721C5B022B4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0E96DC6-E9FA-FB1E-D33A-999E3A70D4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9F8984F-D8AE-AC1F-0210-A3D5068B1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BA38F49-6F7D-D45F-D62D-FD7D2E505A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3EA3CB7-A117-2B23-0822-301DDD54AA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195BC44-1425-610E-70E1-976F89767A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AC14036-4323-C775-AC81-E61B3D170CA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C327A93C-9032-68AD-E62C-E0ACB01946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A079471-A725-632F-3C26-CA114DC59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A4BE356-8B70-677D-7E29-0D39D4049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113CBE1-A09C-BF13-6883-45501C3B1F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52459B-C750-E3B4-18A0-35C2D2C2AE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4A356B4-5553-A195-9FD4-A4AAD3592E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48A3AD9-7C7D-7884-2EEA-A7D18666945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FA5F61B-D6F3-9EF3-2946-EFD4EA233C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FE1466D-C8F4-B4C5-8B43-3998EA2E32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4B04C4E-6A17-3BC6-34CC-B596FB4267F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D90BF260-9407-500B-19DB-B322D4336F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FEF9015-D928-E32F-7F54-86EA6028B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AC3E88E-0CAF-55B2-DE3F-399B346A8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E2ED329-4977-518D-C47A-FEE72D8020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7C7E5E9-34A9-4BC3-9FBF-AC16D39520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5686A48-2B1A-41E7-B90F-0A3FB47F2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1C81CB9F-A032-A518-2AEB-D50736CA63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A4854DF-9CE5-CF80-92EA-812E1A6537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1809EB7-A057-2973-5C11-B036B4C104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16EEC91D-EFDE-78C5-940B-2F9B710273F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0687AD48-7963-EBB5-C0ED-0C82D0691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9312D1F-C153-D79C-0B5E-92F3FC479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E20A0877-1BE3-1B44-AC53-DE1202BD6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7E93209-1F79-DFBE-8C9D-A55F792E603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CC9DA2-3198-9E03-F455-3621768642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AFDCFBE-4643-61BF-07D3-67008D031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021370A-E4C3-52AE-50F0-B6B2C0AE9DD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1A2CA67-52F5-9969-B3B1-17F585D854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E17C73A-97F8-D6EE-1A5B-0A7A9C4D9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B5C1773-445C-8C79-C05C-F352EEFF8DD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326C4A87-F81A-8883-A717-5F93835610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2ABF9E4-624C-9568-4073-B5E9BD0FD1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FF401B52-1A2E-A598-2F97-52226C4B0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765ED17-745A-9492-C810-D878767C7C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7BEB7BA-7B19-F6AD-96A6-BB5468D1F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D39D283-C730-32A5-1F56-3C8A3E3F31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EABF69D-9664-DFA4-392C-5677DDFF2C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4255D51-C0E8-85B9-4970-11A0E3BC8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66F7485-6D0D-ADD9-E43D-8C4DD5583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7B20803-B997-E721-9EDA-95252DB6557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4BE98CC4-1BC6-ED01-B20F-DED2F9952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7219BBD-BCE1-13BD-2DAE-0933A857F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F78F6FA5-034F-0E41-C2B9-24C26E8CD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5A60616-53BE-4324-1A6F-DE29B38AC78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201C83C-2E16-53AA-732D-AE8034CAC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381FB95-5F8B-1103-439F-7D71EA5EBA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B339551-0555-67C9-863A-E26808FD79C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56494CC-6267-C8FC-085C-31CFA5A2AE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E740700-D0D1-C909-8A38-426CEC4327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AB05C61-55E8-EADD-94DF-23CB78004DB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624A8BC-5C8B-9689-5F87-82DD0C7F71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3CC3FEB-A1DC-1917-B2F1-646A4338B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EB03539F-972A-4047-FF88-0B57FD49B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21C5E6B2-D60B-A086-5630-30F1F6ADFEF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46799D9-B0AA-4319-969F-37E8A0A3B2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53635D4-6E97-A306-4A3F-6AF66FFF9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A8B6B59-3C04-1118-17FA-954859D73E0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69A43EE-5C52-FD36-E5CA-EC3E42978C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6897952-0E52-667E-E2FC-834977DF85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CF60B82D-5E59-DDE4-A00D-8106080391E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0F286101-4D13-A864-41C5-472488F15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08A1F7C-F002-709D-A3C4-5EFAA32D0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F5817A3C-8F6B-5D3F-DB68-680092ACA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2F7E289-8B0C-A58B-967C-06F31C96B3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BC7132-9774-9FBF-B145-520966F6CE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40275E4-9A70-58B2-30BE-988B71013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7EDB8ED-3B2C-E7F7-74C0-72878C45DCB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29EE9A6-357D-B71F-C122-4A3D7F0FAB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5B11C99-4D2F-FF8E-64F7-0A036F0C26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89554D6-4E09-AFAB-05C0-532041B0AD9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4D19738E-16DF-68CA-C0F9-5E8E12AA4E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78A473F-1B92-FE6D-C0BC-36F1973301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F25502BB-F137-5891-9BD6-4093D782A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6ACC06DA-8FF8-5D12-C813-6FE874FF93A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C67F9F7-0EC2-527B-6CF7-5402F28691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E0F8413-82A9-BA39-90D5-E7EB4AA1F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2A8F7364-0E6B-857A-792B-393CEF49DE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F787479-9FDB-F307-E203-C85BCBC046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E469927-0F82-2CB3-CA61-9C0AAAB40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AC50A28F-D2CD-CD53-34B7-38951525059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C25CC22A-3052-0C11-B0F1-D2EF0AC05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AAF5F66-99E9-4A84-F100-7A0014602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2009-03-10T13:08:41Z</dcterms:created>
  <dcterms:modified xsi:type="dcterms:W3CDTF">2024-10-09T01:04:43Z</dcterms:modified>
</cp:coreProperties>
</file>